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9" r:id="rId4"/>
    <p:sldId id="324" r:id="rId5"/>
    <p:sldId id="297" r:id="rId6"/>
    <p:sldId id="298" r:id="rId7"/>
    <p:sldId id="299" r:id="rId8"/>
    <p:sldId id="301" r:id="rId9"/>
    <p:sldId id="300" r:id="rId10"/>
    <p:sldId id="302" r:id="rId11"/>
    <p:sldId id="303" r:id="rId12"/>
    <p:sldId id="304" r:id="rId13"/>
    <p:sldId id="306" r:id="rId14"/>
    <p:sldId id="325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21" r:id="rId26"/>
    <p:sldId id="320" r:id="rId27"/>
    <p:sldId id="326" r:id="rId28"/>
    <p:sldId id="278" r:id="rId29"/>
  </p:sldIdLst>
  <p:sldSz cx="9144000" cy="5143500" type="screen16x9"/>
  <p:notesSz cx="6858000" cy="9144000"/>
  <p:embeddedFontLst>
    <p:embeddedFont>
      <p:font typeface="Raleway Thin" panose="02020500000000000000" charset="0"/>
      <p:regular r:id="rId31"/>
      <p:bold r:id="rId32"/>
      <p:italic r:id="rId33"/>
      <p:bold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Barlow" panose="02020500000000000000" charset="0"/>
      <p:regular r:id="rId39"/>
      <p:bold r:id="rId40"/>
      <p:italic r:id="rId41"/>
      <p:boldItalic r:id="rId42"/>
    </p:embeddedFont>
    <p:embeddedFont>
      <p:font typeface="微軟正黑體" panose="020B0604030504040204" pitchFamily="34" charset="-120"/>
      <p:regular r:id="rId43"/>
      <p:bold r:id="rId44"/>
    </p:embeddedFont>
    <p:embeddedFont>
      <p:font typeface="Barlow Light" panose="02020500000000000000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EA98A-E4D6-4B3D-8A0C-A7BD1CD177BC}" type="doc">
      <dgm:prSet loTypeId="urn:microsoft.com/office/officeart/2005/8/layout/radial1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0C7FE5AC-2315-4DEA-862C-85CF910B43B2}">
      <dgm:prSet phldrT="[文字]"/>
      <dgm:spPr/>
      <dgm:t>
        <a:bodyPr/>
        <a:lstStyle/>
        <a:p>
          <a:r>
            <a: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舊式打卡鐘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31694F-AF06-45A5-8176-E495ADD38094}" type="parTrans" cxnId="{5FD2A49C-6AEF-4DF1-BC86-476DD7FF3D92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6D2CC1-E6E5-45D8-89EB-90BA72FB4796}" type="sibTrans" cxnId="{5FD2A49C-6AEF-4DF1-BC86-476DD7FF3D92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A6F67E-6145-4F30-A9E0-50548AC58ECC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紙本打卡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EEAAFF-5AD5-4E33-ACEB-0EA41DD2E720}" type="parTrans" cxnId="{E0EDD2E8-D73F-4D15-B58E-08FD5A08E1E0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70522C-A22C-4C68-9C16-CB782194B2F6}" type="sibTrans" cxnId="{E0EDD2E8-D73F-4D15-B58E-08FD5A08E1E0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6344B5-46AD-439D-BBDC-6FA8AD427E72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打卡地點固定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438AE2-560D-4D33-869E-A1FACE96F40F}" type="parTrans" cxnId="{4EF29573-BD71-4CAC-9EBC-A9987CAA533F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94D81F-E9AB-4158-99C9-66873CF53A62}" type="sibTrans" cxnId="{4EF29573-BD71-4CAC-9EBC-A9987CAA533F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AE2F99-62D2-48F9-9D2D-B921287AF516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人工統計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D200EB-D671-4F88-8C32-3DD0C7D98A8F}" type="parTrans" cxnId="{E7486F63-8EEF-4829-9AF8-6FE3A0ADEBCC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B76152-5D46-4864-B107-3A0B8F759B96}" type="sibTrans" cxnId="{E7486F63-8EEF-4829-9AF8-6FE3A0ADEBCC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2628621-DA17-4521-85CF-9790BC71A1E1}" type="pres">
      <dgm:prSet presAssocID="{9DAEA98A-E4D6-4B3D-8A0C-A7BD1CD177BC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6161459-FEA2-4E05-B029-7CC942C7C9D9}" type="pres">
      <dgm:prSet presAssocID="{0C7FE5AC-2315-4DEA-862C-85CF910B43B2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435C62EE-9358-402B-90B4-65DAB9214510}" type="pres">
      <dgm:prSet presAssocID="{FFEEAAFF-5AD5-4E33-ACEB-0EA41DD2E720}" presName="Name9" presStyleLbl="parChTrans1D2" presStyleIdx="0" presStyleCnt="3"/>
      <dgm:spPr/>
      <dgm:t>
        <a:bodyPr/>
        <a:lstStyle/>
        <a:p>
          <a:endParaRPr lang="zh-TW" altLang="en-US"/>
        </a:p>
      </dgm:t>
    </dgm:pt>
    <dgm:pt modelId="{14FB933E-5DA2-497A-9E3D-C72C3F12C1B9}" type="pres">
      <dgm:prSet presAssocID="{FFEEAAFF-5AD5-4E33-ACEB-0EA41DD2E720}" presName="connTx" presStyleLbl="parChTrans1D2" presStyleIdx="0" presStyleCnt="3"/>
      <dgm:spPr/>
      <dgm:t>
        <a:bodyPr/>
        <a:lstStyle/>
        <a:p>
          <a:endParaRPr lang="zh-TW" altLang="en-US"/>
        </a:p>
      </dgm:t>
    </dgm:pt>
    <dgm:pt modelId="{4FBDAA39-BADD-46BC-95C4-8FF78CEB9795}" type="pres">
      <dgm:prSet presAssocID="{4AA6F67E-6145-4F30-A9E0-50548AC58EC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5620082-F23B-46D9-9D1B-3862350EE352}" type="pres">
      <dgm:prSet presAssocID="{1A438AE2-560D-4D33-869E-A1FACE96F40F}" presName="Name9" presStyleLbl="parChTrans1D2" presStyleIdx="1" presStyleCnt="3"/>
      <dgm:spPr/>
      <dgm:t>
        <a:bodyPr/>
        <a:lstStyle/>
        <a:p>
          <a:endParaRPr lang="zh-TW" altLang="en-US"/>
        </a:p>
      </dgm:t>
    </dgm:pt>
    <dgm:pt modelId="{410B85B1-E3B7-4F45-8361-4F51566FF541}" type="pres">
      <dgm:prSet presAssocID="{1A438AE2-560D-4D33-869E-A1FACE96F40F}" presName="connTx" presStyleLbl="parChTrans1D2" presStyleIdx="1" presStyleCnt="3"/>
      <dgm:spPr/>
      <dgm:t>
        <a:bodyPr/>
        <a:lstStyle/>
        <a:p>
          <a:endParaRPr lang="zh-TW" altLang="en-US"/>
        </a:p>
      </dgm:t>
    </dgm:pt>
    <dgm:pt modelId="{D99DCB92-7CAC-41C3-A48D-951FE51EF024}" type="pres">
      <dgm:prSet presAssocID="{E36344B5-46AD-439D-BBDC-6FA8AD427E7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3AB448-3B3A-471E-AE08-05D32A20BFB1}" type="pres">
      <dgm:prSet presAssocID="{29D200EB-D671-4F88-8C32-3DD0C7D98A8F}" presName="Name9" presStyleLbl="parChTrans1D2" presStyleIdx="2" presStyleCnt="3"/>
      <dgm:spPr/>
      <dgm:t>
        <a:bodyPr/>
        <a:lstStyle/>
        <a:p>
          <a:endParaRPr lang="zh-TW" altLang="en-US"/>
        </a:p>
      </dgm:t>
    </dgm:pt>
    <dgm:pt modelId="{8B75BA5C-CE40-496D-B2FF-074CCA14735A}" type="pres">
      <dgm:prSet presAssocID="{29D200EB-D671-4F88-8C32-3DD0C7D98A8F}" presName="connTx" presStyleLbl="parChTrans1D2" presStyleIdx="2" presStyleCnt="3"/>
      <dgm:spPr/>
      <dgm:t>
        <a:bodyPr/>
        <a:lstStyle/>
        <a:p>
          <a:endParaRPr lang="zh-TW" altLang="en-US"/>
        </a:p>
      </dgm:t>
    </dgm:pt>
    <dgm:pt modelId="{35E453F7-72D9-4C42-9EE6-62BAEE4D9867}" type="pres">
      <dgm:prSet presAssocID="{DFAE2F99-62D2-48F9-9D2D-B921287AF5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0EDD2E8-D73F-4D15-B58E-08FD5A08E1E0}" srcId="{0C7FE5AC-2315-4DEA-862C-85CF910B43B2}" destId="{4AA6F67E-6145-4F30-A9E0-50548AC58ECC}" srcOrd="0" destOrd="0" parTransId="{FFEEAAFF-5AD5-4E33-ACEB-0EA41DD2E720}" sibTransId="{8D70522C-A22C-4C68-9C16-CB782194B2F6}"/>
    <dgm:cxn modelId="{11B9B43A-D180-4434-8839-F7B9FC8EC4D2}" type="presOf" srcId="{FFEEAAFF-5AD5-4E33-ACEB-0EA41DD2E720}" destId="{435C62EE-9358-402B-90B4-65DAB9214510}" srcOrd="0" destOrd="0" presId="urn:microsoft.com/office/officeart/2005/8/layout/radial1"/>
    <dgm:cxn modelId="{4FF4CA18-2389-4D61-96FA-5BE383BFED69}" type="presOf" srcId="{9DAEA98A-E4D6-4B3D-8A0C-A7BD1CD177BC}" destId="{52628621-DA17-4521-85CF-9790BC71A1E1}" srcOrd="0" destOrd="0" presId="urn:microsoft.com/office/officeart/2005/8/layout/radial1"/>
    <dgm:cxn modelId="{ECC44965-C236-43CD-8024-B5A6274ED1CD}" type="presOf" srcId="{1A438AE2-560D-4D33-869E-A1FACE96F40F}" destId="{410B85B1-E3B7-4F45-8361-4F51566FF541}" srcOrd="1" destOrd="0" presId="urn:microsoft.com/office/officeart/2005/8/layout/radial1"/>
    <dgm:cxn modelId="{91AE2653-2E9C-45DF-BC85-36B2E6515F4E}" type="presOf" srcId="{0C7FE5AC-2315-4DEA-862C-85CF910B43B2}" destId="{36161459-FEA2-4E05-B029-7CC942C7C9D9}" srcOrd="0" destOrd="0" presId="urn:microsoft.com/office/officeart/2005/8/layout/radial1"/>
    <dgm:cxn modelId="{7156E029-BCFE-4807-A052-725F042E55F6}" type="presOf" srcId="{4AA6F67E-6145-4F30-A9E0-50548AC58ECC}" destId="{4FBDAA39-BADD-46BC-95C4-8FF78CEB9795}" srcOrd="0" destOrd="0" presId="urn:microsoft.com/office/officeart/2005/8/layout/radial1"/>
    <dgm:cxn modelId="{AFD13458-F59B-4609-B469-E42A67FAE6A0}" type="presOf" srcId="{E36344B5-46AD-439D-BBDC-6FA8AD427E72}" destId="{D99DCB92-7CAC-41C3-A48D-951FE51EF024}" srcOrd="0" destOrd="0" presId="urn:microsoft.com/office/officeart/2005/8/layout/radial1"/>
    <dgm:cxn modelId="{FE0268C2-BCE6-42BC-8716-FC83E5F238BA}" type="presOf" srcId="{1A438AE2-560D-4D33-869E-A1FACE96F40F}" destId="{95620082-F23B-46D9-9D1B-3862350EE352}" srcOrd="0" destOrd="0" presId="urn:microsoft.com/office/officeart/2005/8/layout/radial1"/>
    <dgm:cxn modelId="{9D30856E-C1CF-4645-8226-A984CE6913C1}" type="presOf" srcId="{29D200EB-D671-4F88-8C32-3DD0C7D98A8F}" destId="{8B75BA5C-CE40-496D-B2FF-074CCA14735A}" srcOrd="1" destOrd="0" presId="urn:microsoft.com/office/officeart/2005/8/layout/radial1"/>
    <dgm:cxn modelId="{D2B785FF-080E-47BE-9364-D6F9B6A01E97}" type="presOf" srcId="{29D200EB-D671-4F88-8C32-3DD0C7D98A8F}" destId="{4E3AB448-3B3A-471E-AE08-05D32A20BFB1}" srcOrd="0" destOrd="0" presId="urn:microsoft.com/office/officeart/2005/8/layout/radial1"/>
    <dgm:cxn modelId="{4EF29573-BD71-4CAC-9EBC-A9987CAA533F}" srcId="{0C7FE5AC-2315-4DEA-862C-85CF910B43B2}" destId="{E36344B5-46AD-439D-BBDC-6FA8AD427E72}" srcOrd="1" destOrd="0" parTransId="{1A438AE2-560D-4D33-869E-A1FACE96F40F}" sibTransId="{5C94D81F-E9AB-4158-99C9-66873CF53A62}"/>
    <dgm:cxn modelId="{E7486F63-8EEF-4829-9AF8-6FE3A0ADEBCC}" srcId="{0C7FE5AC-2315-4DEA-862C-85CF910B43B2}" destId="{DFAE2F99-62D2-48F9-9D2D-B921287AF516}" srcOrd="2" destOrd="0" parTransId="{29D200EB-D671-4F88-8C32-3DD0C7D98A8F}" sibTransId="{A3B76152-5D46-4864-B107-3A0B8F759B96}"/>
    <dgm:cxn modelId="{65D3A1ED-F1F9-4B05-B060-6DED3E7D9A54}" type="presOf" srcId="{DFAE2F99-62D2-48F9-9D2D-B921287AF516}" destId="{35E453F7-72D9-4C42-9EE6-62BAEE4D9867}" srcOrd="0" destOrd="0" presId="urn:microsoft.com/office/officeart/2005/8/layout/radial1"/>
    <dgm:cxn modelId="{5FD2A49C-6AEF-4DF1-BC86-476DD7FF3D92}" srcId="{9DAEA98A-E4D6-4B3D-8A0C-A7BD1CD177BC}" destId="{0C7FE5AC-2315-4DEA-862C-85CF910B43B2}" srcOrd="0" destOrd="0" parTransId="{6131694F-AF06-45A5-8176-E495ADD38094}" sibTransId="{CC6D2CC1-E6E5-45D8-89EB-90BA72FB4796}"/>
    <dgm:cxn modelId="{735A2014-83B3-4917-9582-DC4E3BD03AAD}" type="presOf" srcId="{FFEEAAFF-5AD5-4E33-ACEB-0EA41DD2E720}" destId="{14FB933E-5DA2-497A-9E3D-C72C3F12C1B9}" srcOrd="1" destOrd="0" presId="urn:microsoft.com/office/officeart/2005/8/layout/radial1"/>
    <dgm:cxn modelId="{D6B109BE-2828-44C4-BCCF-AB95E2E0542C}" type="presParOf" srcId="{52628621-DA17-4521-85CF-9790BC71A1E1}" destId="{36161459-FEA2-4E05-B029-7CC942C7C9D9}" srcOrd="0" destOrd="0" presId="urn:microsoft.com/office/officeart/2005/8/layout/radial1"/>
    <dgm:cxn modelId="{880D75A5-304F-493A-A21B-13F38426F1A9}" type="presParOf" srcId="{52628621-DA17-4521-85CF-9790BC71A1E1}" destId="{435C62EE-9358-402B-90B4-65DAB9214510}" srcOrd="1" destOrd="0" presId="urn:microsoft.com/office/officeart/2005/8/layout/radial1"/>
    <dgm:cxn modelId="{B256C36B-D384-4524-809A-9A4BBCCAEB8D}" type="presParOf" srcId="{435C62EE-9358-402B-90B4-65DAB9214510}" destId="{14FB933E-5DA2-497A-9E3D-C72C3F12C1B9}" srcOrd="0" destOrd="0" presId="urn:microsoft.com/office/officeart/2005/8/layout/radial1"/>
    <dgm:cxn modelId="{39A7B8FB-86D6-42D1-9249-F456627011B8}" type="presParOf" srcId="{52628621-DA17-4521-85CF-9790BC71A1E1}" destId="{4FBDAA39-BADD-46BC-95C4-8FF78CEB9795}" srcOrd="2" destOrd="0" presId="urn:microsoft.com/office/officeart/2005/8/layout/radial1"/>
    <dgm:cxn modelId="{614FECB5-FBE8-4263-A45B-2A93ADDB9ED6}" type="presParOf" srcId="{52628621-DA17-4521-85CF-9790BC71A1E1}" destId="{95620082-F23B-46D9-9D1B-3862350EE352}" srcOrd="3" destOrd="0" presId="urn:microsoft.com/office/officeart/2005/8/layout/radial1"/>
    <dgm:cxn modelId="{DA91501E-F98E-40A5-AC03-4A519DD1F086}" type="presParOf" srcId="{95620082-F23B-46D9-9D1B-3862350EE352}" destId="{410B85B1-E3B7-4F45-8361-4F51566FF541}" srcOrd="0" destOrd="0" presId="urn:microsoft.com/office/officeart/2005/8/layout/radial1"/>
    <dgm:cxn modelId="{1EEB4F30-962C-4AEF-8797-04FC736C2D46}" type="presParOf" srcId="{52628621-DA17-4521-85CF-9790BC71A1E1}" destId="{D99DCB92-7CAC-41C3-A48D-951FE51EF024}" srcOrd="4" destOrd="0" presId="urn:microsoft.com/office/officeart/2005/8/layout/radial1"/>
    <dgm:cxn modelId="{1049D109-34FD-4231-AEF0-054CA1260B50}" type="presParOf" srcId="{52628621-DA17-4521-85CF-9790BC71A1E1}" destId="{4E3AB448-3B3A-471E-AE08-05D32A20BFB1}" srcOrd="5" destOrd="0" presId="urn:microsoft.com/office/officeart/2005/8/layout/radial1"/>
    <dgm:cxn modelId="{027AFDA0-25C2-4C02-B8E7-45100F982192}" type="presParOf" srcId="{4E3AB448-3B3A-471E-AE08-05D32A20BFB1}" destId="{8B75BA5C-CE40-496D-B2FF-074CCA14735A}" srcOrd="0" destOrd="0" presId="urn:microsoft.com/office/officeart/2005/8/layout/radial1"/>
    <dgm:cxn modelId="{403EF97C-B0D4-43CC-9020-7415F122A4DA}" type="presParOf" srcId="{52628621-DA17-4521-85CF-9790BC71A1E1}" destId="{35E453F7-72D9-4C42-9EE6-62BAEE4D9867}" srcOrd="6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AEA98A-E4D6-4B3D-8A0C-A7BD1CD177BC}" type="doc">
      <dgm:prSet loTypeId="urn:microsoft.com/office/officeart/2005/8/layout/radial6" loCatId="relationship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0C7FE5AC-2315-4DEA-862C-85CF910B43B2}">
      <dgm:prSet phldrT="[文字]"/>
      <dgm:spPr/>
      <dgm:t>
        <a:bodyPr/>
        <a:lstStyle/>
        <a:p>
          <a:r>
            <a:rPr lang="zh-TW" alt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差勤打卡</a:t>
          </a:r>
          <a:r>
            <a:rPr lang="en-US" altLang="zh-TW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APP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31694F-AF06-45A5-8176-E495ADD38094}" type="parTrans" cxnId="{5FD2A49C-6AEF-4DF1-BC86-476DD7FF3D92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6D2CC1-E6E5-45D8-89EB-90BA72FB4796}" type="sibTrans" cxnId="{5FD2A49C-6AEF-4DF1-BC86-476DD7FF3D92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AA6F67E-6145-4F30-A9E0-50548AC58ECC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紀錄瀏覽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FEEAAFF-5AD5-4E33-ACEB-0EA41DD2E720}" type="parTrans" cxnId="{E0EDD2E8-D73F-4D15-B58E-08FD5A08E1E0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D70522C-A22C-4C68-9C16-CB782194B2F6}" type="sibTrans" cxnId="{E0EDD2E8-D73F-4D15-B58E-08FD5A08E1E0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36344B5-46AD-439D-BBDC-6FA8AD427E72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流程自動化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A438AE2-560D-4D33-869E-A1FACE96F40F}" type="parTrans" cxnId="{4EF29573-BD71-4CAC-9EBC-A9987CAA533F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5C94D81F-E9AB-4158-99C9-66873CF53A62}" type="sibTrans" cxnId="{4EF29573-BD71-4CAC-9EBC-A9987CAA533F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AE2F99-62D2-48F9-9D2D-B921287AF516}">
      <dgm:prSet phldrT="[文字]"/>
      <dgm:spPr/>
      <dgm:t>
        <a:bodyPr/>
        <a:lstStyle/>
        <a:p>
          <a:r>
            <a:rPr lang="zh-TW" altLang="en-US" b="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一鍵打卡</a:t>
          </a:r>
          <a:endParaRPr lang="zh-TW" altLang="en-US" b="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9D200EB-D671-4F88-8C32-3DD0C7D98A8F}" type="parTrans" cxnId="{E7486F63-8EEF-4829-9AF8-6FE3A0ADEBCC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B76152-5D46-4864-B107-3A0B8F759B96}" type="sibTrans" cxnId="{E7486F63-8EEF-4829-9AF8-6FE3A0ADEBCC}">
      <dgm:prSet/>
      <dgm:spPr/>
      <dgm:t>
        <a:bodyPr/>
        <a:lstStyle/>
        <a:p>
          <a:endParaRPr lang="zh-TW" altLang="en-US" b="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4A50C56-A534-4F96-A360-F9F3D101DDD2}" type="pres">
      <dgm:prSet presAssocID="{9DAEA98A-E4D6-4B3D-8A0C-A7BD1CD177B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65B72BE-2616-44FE-B3BE-D453AA192523}" type="pres">
      <dgm:prSet presAssocID="{0C7FE5AC-2315-4DEA-862C-85CF910B43B2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2A89A116-0F97-47BF-B4F1-9BFC12367C5A}" type="pres">
      <dgm:prSet presAssocID="{4AA6F67E-6145-4F30-A9E0-50548AC58EC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A63F7D5-ADE1-4ADB-A22E-AB554A34C9AA}" type="pres">
      <dgm:prSet presAssocID="{4AA6F67E-6145-4F30-A9E0-50548AC58ECC}" presName="dummy" presStyleCnt="0"/>
      <dgm:spPr/>
    </dgm:pt>
    <dgm:pt modelId="{0A20976D-3C3C-46A1-AB65-10490506E6D6}" type="pres">
      <dgm:prSet presAssocID="{8D70522C-A22C-4C68-9C16-CB782194B2F6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12A49CCD-C50D-4A8E-B532-2A67AC6C2A75}" type="pres">
      <dgm:prSet presAssocID="{E36344B5-46AD-439D-BBDC-6FA8AD427E7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AC42308-E1D8-4B82-A34A-EABF2E96E4A0}" type="pres">
      <dgm:prSet presAssocID="{E36344B5-46AD-439D-BBDC-6FA8AD427E72}" presName="dummy" presStyleCnt="0"/>
      <dgm:spPr/>
    </dgm:pt>
    <dgm:pt modelId="{22331D39-8B6C-4F0C-B365-6060B96AC862}" type="pres">
      <dgm:prSet presAssocID="{5C94D81F-E9AB-4158-99C9-66873CF53A62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7925D177-E717-47AE-A2D0-F3E5A9F8BBE6}" type="pres">
      <dgm:prSet presAssocID="{DFAE2F99-62D2-48F9-9D2D-B921287AF51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DFC4AF-D364-4A92-B66C-645F212DE2BC}" type="pres">
      <dgm:prSet presAssocID="{DFAE2F99-62D2-48F9-9D2D-B921287AF516}" presName="dummy" presStyleCnt="0"/>
      <dgm:spPr/>
    </dgm:pt>
    <dgm:pt modelId="{523907B3-CBE4-46BD-BC91-295006A94D7F}" type="pres">
      <dgm:prSet presAssocID="{A3B76152-5D46-4864-B107-3A0B8F759B96}" presName="sibTrans" presStyleLbl="sibTrans2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E0EDD2E8-D73F-4D15-B58E-08FD5A08E1E0}" srcId="{0C7FE5AC-2315-4DEA-862C-85CF910B43B2}" destId="{4AA6F67E-6145-4F30-A9E0-50548AC58ECC}" srcOrd="0" destOrd="0" parTransId="{FFEEAAFF-5AD5-4E33-ACEB-0EA41DD2E720}" sibTransId="{8D70522C-A22C-4C68-9C16-CB782194B2F6}"/>
    <dgm:cxn modelId="{5CBB55FA-C6AE-4EB0-B29C-328622A5AFD1}" type="presOf" srcId="{E36344B5-46AD-439D-BBDC-6FA8AD427E72}" destId="{12A49CCD-C50D-4A8E-B532-2A67AC6C2A75}" srcOrd="0" destOrd="0" presId="urn:microsoft.com/office/officeart/2005/8/layout/radial6"/>
    <dgm:cxn modelId="{752E2A19-8645-46B0-ACE7-CBF2B8991CCF}" type="presOf" srcId="{8D70522C-A22C-4C68-9C16-CB782194B2F6}" destId="{0A20976D-3C3C-46A1-AB65-10490506E6D6}" srcOrd="0" destOrd="0" presId="urn:microsoft.com/office/officeart/2005/8/layout/radial6"/>
    <dgm:cxn modelId="{3ACC0FF9-7ABF-4FB6-BB9F-777B4B5A93A6}" type="presOf" srcId="{0C7FE5AC-2315-4DEA-862C-85CF910B43B2}" destId="{D65B72BE-2616-44FE-B3BE-D453AA192523}" srcOrd="0" destOrd="0" presId="urn:microsoft.com/office/officeart/2005/8/layout/radial6"/>
    <dgm:cxn modelId="{F243D6B1-2F97-49C6-8665-C7B6D9D0A939}" type="presOf" srcId="{A3B76152-5D46-4864-B107-3A0B8F759B96}" destId="{523907B3-CBE4-46BD-BC91-295006A94D7F}" srcOrd="0" destOrd="0" presId="urn:microsoft.com/office/officeart/2005/8/layout/radial6"/>
    <dgm:cxn modelId="{10252BD7-3172-47CE-B161-E795EC306428}" type="presOf" srcId="{5C94D81F-E9AB-4158-99C9-66873CF53A62}" destId="{22331D39-8B6C-4F0C-B365-6060B96AC862}" srcOrd="0" destOrd="0" presId="urn:microsoft.com/office/officeart/2005/8/layout/radial6"/>
    <dgm:cxn modelId="{0CA3CAD9-6F72-4A5C-B97F-EAEB9F35BAE3}" type="presOf" srcId="{9DAEA98A-E4D6-4B3D-8A0C-A7BD1CD177BC}" destId="{34A50C56-A534-4F96-A360-F9F3D101DDD2}" srcOrd="0" destOrd="0" presId="urn:microsoft.com/office/officeart/2005/8/layout/radial6"/>
    <dgm:cxn modelId="{4EF29573-BD71-4CAC-9EBC-A9987CAA533F}" srcId="{0C7FE5AC-2315-4DEA-862C-85CF910B43B2}" destId="{E36344B5-46AD-439D-BBDC-6FA8AD427E72}" srcOrd="1" destOrd="0" parTransId="{1A438AE2-560D-4D33-869E-A1FACE96F40F}" sibTransId="{5C94D81F-E9AB-4158-99C9-66873CF53A62}"/>
    <dgm:cxn modelId="{2CB03F9B-A9F5-47A0-94F6-A8D051A013B3}" type="presOf" srcId="{DFAE2F99-62D2-48F9-9D2D-B921287AF516}" destId="{7925D177-E717-47AE-A2D0-F3E5A9F8BBE6}" srcOrd="0" destOrd="0" presId="urn:microsoft.com/office/officeart/2005/8/layout/radial6"/>
    <dgm:cxn modelId="{5FD2A49C-6AEF-4DF1-BC86-476DD7FF3D92}" srcId="{9DAEA98A-E4D6-4B3D-8A0C-A7BD1CD177BC}" destId="{0C7FE5AC-2315-4DEA-862C-85CF910B43B2}" srcOrd="0" destOrd="0" parTransId="{6131694F-AF06-45A5-8176-E495ADD38094}" sibTransId="{CC6D2CC1-E6E5-45D8-89EB-90BA72FB4796}"/>
    <dgm:cxn modelId="{E7486F63-8EEF-4829-9AF8-6FE3A0ADEBCC}" srcId="{0C7FE5AC-2315-4DEA-862C-85CF910B43B2}" destId="{DFAE2F99-62D2-48F9-9D2D-B921287AF516}" srcOrd="2" destOrd="0" parTransId="{29D200EB-D671-4F88-8C32-3DD0C7D98A8F}" sibTransId="{A3B76152-5D46-4864-B107-3A0B8F759B96}"/>
    <dgm:cxn modelId="{1292ACA0-CD9B-46D8-8DF7-82F78039EFA0}" type="presOf" srcId="{4AA6F67E-6145-4F30-A9E0-50548AC58ECC}" destId="{2A89A116-0F97-47BF-B4F1-9BFC12367C5A}" srcOrd="0" destOrd="0" presId="urn:microsoft.com/office/officeart/2005/8/layout/radial6"/>
    <dgm:cxn modelId="{D4ECBF9B-06AF-40EE-8C56-9B54D145E6F2}" type="presParOf" srcId="{34A50C56-A534-4F96-A360-F9F3D101DDD2}" destId="{D65B72BE-2616-44FE-B3BE-D453AA192523}" srcOrd="0" destOrd="0" presId="urn:microsoft.com/office/officeart/2005/8/layout/radial6"/>
    <dgm:cxn modelId="{D7B9008A-C850-4CD3-A96C-7ABE0E5CAB49}" type="presParOf" srcId="{34A50C56-A534-4F96-A360-F9F3D101DDD2}" destId="{2A89A116-0F97-47BF-B4F1-9BFC12367C5A}" srcOrd="1" destOrd="0" presId="urn:microsoft.com/office/officeart/2005/8/layout/radial6"/>
    <dgm:cxn modelId="{225E7BD7-8A4E-40B6-B978-ABDFB59CB57F}" type="presParOf" srcId="{34A50C56-A534-4F96-A360-F9F3D101DDD2}" destId="{3A63F7D5-ADE1-4ADB-A22E-AB554A34C9AA}" srcOrd="2" destOrd="0" presId="urn:microsoft.com/office/officeart/2005/8/layout/radial6"/>
    <dgm:cxn modelId="{97D29F0B-6D63-4001-8BFA-8EEFAE49ABB8}" type="presParOf" srcId="{34A50C56-A534-4F96-A360-F9F3D101DDD2}" destId="{0A20976D-3C3C-46A1-AB65-10490506E6D6}" srcOrd="3" destOrd="0" presId="urn:microsoft.com/office/officeart/2005/8/layout/radial6"/>
    <dgm:cxn modelId="{481261C5-F1FF-4A29-8DD7-5CD65E2C48A4}" type="presParOf" srcId="{34A50C56-A534-4F96-A360-F9F3D101DDD2}" destId="{12A49CCD-C50D-4A8E-B532-2A67AC6C2A75}" srcOrd="4" destOrd="0" presId="urn:microsoft.com/office/officeart/2005/8/layout/radial6"/>
    <dgm:cxn modelId="{0EB00F6B-8CCF-4EFD-AD27-98B08221FC0C}" type="presParOf" srcId="{34A50C56-A534-4F96-A360-F9F3D101DDD2}" destId="{FAC42308-E1D8-4B82-A34A-EABF2E96E4A0}" srcOrd="5" destOrd="0" presId="urn:microsoft.com/office/officeart/2005/8/layout/radial6"/>
    <dgm:cxn modelId="{D9A2067A-66A0-45DA-990B-48FF990E361A}" type="presParOf" srcId="{34A50C56-A534-4F96-A360-F9F3D101DDD2}" destId="{22331D39-8B6C-4F0C-B365-6060B96AC862}" srcOrd="6" destOrd="0" presId="urn:microsoft.com/office/officeart/2005/8/layout/radial6"/>
    <dgm:cxn modelId="{EE97CFEA-9937-4B82-83ED-BC823F43FBC9}" type="presParOf" srcId="{34A50C56-A534-4F96-A360-F9F3D101DDD2}" destId="{7925D177-E717-47AE-A2D0-F3E5A9F8BBE6}" srcOrd="7" destOrd="0" presId="urn:microsoft.com/office/officeart/2005/8/layout/radial6"/>
    <dgm:cxn modelId="{85466225-13C7-4609-810C-260EE854ED1F}" type="presParOf" srcId="{34A50C56-A534-4F96-A360-F9F3D101DDD2}" destId="{77DFC4AF-D364-4A92-B66C-645F212DE2BC}" srcOrd="8" destOrd="0" presId="urn:microsoft.com/office/officeart/2005/8/layout/radial6"/>
    <dgm:cxn modelId="{D2576EF5-7236-44A7-B8F7-FFA9C981DCD3}" type="presParOf" srcId="{34A50C56-A534-4F96-A360-F9F3D101DDD2}" destId="{523907B3-CBE4-46BD-BC91-295006A94D7F}" srcOrd="9" destOrd="0" presId="urn:microsoft.com/office/officeart/2005/8/layout/radial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161459-FEA2-4E05-B029-7CC942C7C9D9}">
      <dsp:nvSpPr>
        <dsp:cNvPr id="0" name=""/>
        <dsp:cNvSpPr/>
      </dsp:nvSpPr>
      <dsp:spPr>
        <a:xfrm>
          <a:off x="2017280" y="1131447"/>
          <a:ext cx="869166" cy="8691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舊式打卡鐘</a:t>
          </a:r>
          <a:endParaRPr lang="zh-TW" altLang="en-US" sz="14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4566" y="1258733"/>
        <a:ext cx="614594" cy="614594"/>
      </dsp:txXfrm>
    </dsp:sp>
    <dsp:sp modelId="{435C62EE-9358-402B-90B4-65DAB9214510}">
      <dsp:nvSpPr>
        <dsp:cNvPr id="0" name=""/>
        <dsp:cNvSpPr/>
      </dsp:nvSpPr>
      <dsp:spPr>
        <a:xfrm rot="16200000">
          <a:off x="2321344" y="984976"/>
          <a:ext cx="261037" cy="31904"/>
        </a:xfrm>
        <a:custGeom>
          <a:avLst/>
          <a:gdLst/>
          <a:ahLst/>
          <a:cxnLst/>
          <a:rect l="0" t="0" r="0" b="0"/>
          <a:pathLst>
            <a:path>
              <a:moveTo>
                <a:pt x="0" y="15952"/>
              </a:moveTo>
              <a:lnTo>
                <a:pt x="261037" y="1595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0" kern="120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445337" y="994402"/>
        <a:ext cx="13051" cy="13051"/>
      </dsp:txXfrm>
    </dsp:sp>
    <dsp:sp modelId="{4FBDAA39-BADD-46BC-95C4-8FF78CEB9795}">
      <dsp:nvSpPr>
        <dsp:cNvPr id="0" name=""/>
        <dsp:cNvSpPr/>
      </dsp:nvSpPr>
      <dsp:spPr>
        <a:xfrm>
          <a:off x="2017280" y="1243"/>
          <a:ext cx="869166" cy="8691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紙本打卡</a:t>
          </a:r>
          <a:endParaRPr lang="zh-TW" altLang="en-US" sz="14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144566" y="128529"/>
        <a:ext cx="614594" cy="614594"/>
      </dsp:txXfrm>
    </dsp:sp>
    <dsp:sp modelId="{95620082-F23B-46D9-9D1B-3862350EE352}">
      <dsp:nvSpPr>
        <dsp:cNvPr id="0" name=""/>
        <dsp:cNvSpPr/>
      </dsp:nvSpPr>
      <dsp:spPr>
        <a:xfrm rot="1800000">
          <a:off x="2810737" y="1832629"/>
          <a:ext cx="261037" cy="31904"/>
        </a:xfrm>
        <a:custGeom>
          <a:avLst/>
          <a:gdLst/>
          <a:ahLst/>
          <a:cxnLst/>
          <a:rect l="0" t="0" r="0" b="0"/>
          <a:pathLst>
            <a:path>
              <a:moveTo>
                <a:pt x="0" y="15952"/>
              </a:moveTo>
              <a:lnTo>
                <a:pt x="261037" y="1595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0" kern="120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34730" y="1842055"/>
        <a:ext cx="13051" cy="13051"/>
      </dsp:txXfrm>
    </dsp:sp>
    <dsp:sp modelId="{D99DCB92-7CAC-41C3-A48D-951FE51EF024}">
      <dsp:nvSpPr>
        <dsp:cNvPr id="0" name=""/>
        <dsp:cNvSpPr/>
      </dsp:nvSpPr>
      <dsp:spPr>
        <a:xfrm>
          <a:off x="2996065" y="1696549"/>
          <a:ext cx="869166" cy="8691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打卡地點固定</a:t>
          </a:r>
          <a:endParaRPr lang="zh-TW" altLang="en-US" sz="14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123351" y="1823835"/>
        <a:ext cx="614594" cy="614594"/>
      </dsp:txXfrm>
    </dsp:sp>
    <dsp:sp modelId="{4E3AB448-3B3A-471E-AE08-05D32A20BFB1}">
      <dsp:nvSpPr>
        <dsp:cNvPr id="0" name=""/>
        <dsp:cNvSpPr/>
      </dsp:nvSpPr>
      <dsp:spPr>
        <a:xfrm rot="9000000">
          <a:off x="1831951" y="1832629"/>
          <a:ext cx="261037" cy="31904"/>
        </a:xfrm>
        <a:custGeom>
          <a:avLst/>
          <a:gdLst/>
          <a:ahLst/>
          <a:cxnLst/>
          <a:rect l="0" t="0" r="0" b="0"/>
          <a:pathLst>
            <a:path>
              <a:moveTo>
                <a:pt x="0" y="15952"/>
              </a:moveTo>
              <a:lnTo>
                <a:pt x="261037" y="15952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500" b="0" kern="1200" cap="none" spc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 rot="10800000">
        <a:off x="1955944" y="1842055"/>
        <a:ext cx="13051" cy="13051"/>
      </dsp:txXfrm>
    </dsp:sp>
    <dsp:sp modelId="{35E453F7-72D9-4C42-9EE6-62BAEE4D9867}">
      <dsp:nvSpPr>
        <dsp:cNvPr id="0" name=""/>
        <dsp:cNvSpPr/>
      </dsp:nvSpPr>
      <dsp:spPr>
        <a:xfrm>
          <a:off x="1038494" y="1696549"/>
          <a:ext cx="869166" cy="869166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人工統計</a:t>
          </a:r>
          <a:endParaRPr lang="zh-TW" altLang="en-US" sz="14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165780" y="1823835"/>
        <a:ext cx="614594" cy="614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907B3-CBE4-46BD-BC91-295006A94D7F}">
      <dsp:nvSpPr>
        <dsp:cNvPr id="0" name=""/>
        <dsp:cNvSpPr/>
      </dsp:nvSpPr>
      <dsp:spPr>
        <a:xfrm>
          <a:off x="1438242" y="351519"/>
          <a:ext cx="2350640" cy="2350640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331D39-8B6C-4F0C-B365-6060B96AC862}">
      <dsp:nvSpPr>
        <dsp:cNvPr id="0" name=""/>
        <dsp:cNvSpPr/>
      </dsp:nvSpPr>
      <dsp:spPr>
        <a:xfrm>
          <a:off x="1438242" y="351519"/>
          <a:ext cx="2350640" cy="2350640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20976D-3C3C-46A1-AB65-10490506E6D6}">
      <dsp:nvSpPr>
        <dsp:cNvPr id="0" name=""/>
        <dsp:cNvSpPr/>
      </dsp:nvSpPr>
      <dsp:spPr>
        <a:xfrm>
          <a:off x="1438242" y="351519"/>
          <a:ext cx="2350640" cy="2350640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65B72BE-2616-44FE-B3BE-D453AA192523}">
      <dsp:nvSpPr>
        <dsp:cNvPr id="0" name=""/>
        <dsp:cNvSpPr/>
      </dsp:nvSpPr>
      <dsp:spPr>
        <a:xfrm>
          <a:off x="2072473" y="985750"/>
          <a:ext cx="1082178" cy="1082178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差勤打卡</a:t>
          </a:r>
          <a:r>
            <a:rPr lang="en-US" altLang="zh-TW" sz="17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APP</a:t>
          </a:r>
          <a:endParaRPr lang="zh-TW" altLang="en-US" sz="17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230954" y="1144231"/>
        <a:ext cx="765216" cy="765216"/>
      </dsp:txXfrm>
    </dsp:sp>
    <dsp:sp modelId="{2A89A116-0F97-47BF-B4F1-9BFC12367C5A}">
      <dsp:nvSpPr>
        <dsp:cNvPr id="0" name=""/>
        <dsp:cNvSpPr/>
      </dsp:nvSpPr>
      <dsp:spPr>
        <a:xfrm>
          <a:off x="2234800" y="27"/>
          <a:ext cx="757524" cy="75752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紀錄瀏覽</a:t>
          </a:r>
          <a:endParaRPr lang="zh-TW" altLang="en-US" sz="12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45737" y="110964"/>
        <a:ext cx="535650" cy="535650"/>
      </dsp:txXfrm>
    </dsp:sp>
    <dsp:sp modelId="{12A49CCD-C50D-4A8E-B532-2A67AC6C2A75}">
      <dsp:nvSpPr>
        <dsp:cNvPr id="0" name=""/>
        <dsp:cNvSpPr/>
      </dsp:nvSpPr>
      <dsp:spPr>
        <a:xfrm>
          <a:off x="3229040" y="1722101"/>
          <a:ext cx="757524" cy="75752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流程自動化</a:t>
          </a:r>
          <a:endParaRPr lang="zh-TW" altLang="en-US" sz="12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39977" y="1833038"/>
        <a:ext cx="535650" cy="535650"/>
      </dsp:txXfrm>
    </dsp:sp>
    <dsp:sp modelId="{7925D177-E717-47AE-A2D0-F3E5A9F8BBE6}">
      <dsp:nvSpPr>
        <dsp:cNvPr id="0" name=""/>
        <dsp:cNvSpPr/>
      </dsp:nvSpPr>
      <dsp:spPr>
        <a:xfrm>
          <a:off x="1240560" y="1722101"/>
          <a:ext cx="757524" cy="75752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b="0" kern="1200" cap="none" spc="0" dirty="0" smtClean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rPr>
            <a:t>一鍵打卡</a:t>
          </a:r>
          <a:endParaRPr lang="zh-TW" altLang="en-US" sz="1200" b="0" kern="1200" cap="none" spc="0" dirty="0">
            <a:ln w="0"/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351497" y="1833038"/>
        <a:ext cx="535650" cy="535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614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1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016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028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87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921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746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17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682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32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907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965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7421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0901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7166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40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833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1501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03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74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85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42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72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20592" y="980032"/>
            <a:ext cx="4099831" cy="19943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差勤打卡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9" name="Google Shape;380;p14">
            <a:extLst>
              <a:ext uri="{FF2B5EF4-FFF2-40B4-BE49-F238E27FC236}">
                <a16:creationId xmlns:a16="http://schemas.microsoft.com/office/drawing/2014/main" id="{0620B56C-C318-423A-9EE1-832D92B0A160}"/>
              </a:ext>
            </a:extLst>
          </p:cNvPr>
          <p:cNvSpPr txBox="1">
            <a:spLocks/>
          </p:cNvSpPr>
          <p:nvPr/>
        </p:nvSpPr>
        <p:spPr>
          <a:xfrm>
            <a:off x="931640" y="2531392"/>
            <a:ext cx="4343700" cy="214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系統分析 第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8</a:t>
            </a:r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組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組長：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100" b="1" dirty="0"/>
              <a:t>C108118242	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范燁庭</a:t>
            </a:r>
            <a:endParaRPr lang="en-US" altLang="zh-TW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Font typeface="Barlow Light"/>
              <a:buNone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00000"/>
              </a:lnSpc>
              <a:buFont typeface="Barlow Light"/>
              <a:buNone/>
            </a:pPr>
            <a:r>
              <a:rPr lang="en-US" altLang="zh-TW" sz="1100" b="1" dirty="0"/>
              <a:t>C108118215	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林孟樺</a:t>
            </a:r>
            <a:r>
              <a:rPr lang="en-US" altLang="zh-TW" sz="1100" b="1" dirty="0"/>
              <a:t>	C108118217	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陳念歆</a:t>
            </a:r>
          </a:p>
          <a:p>
            <a:pPr marL="0" indent="0">
              <a:lnSpc>
                <a:spcPct val="100000"/>
              </a:lnSpc>
              <a:buFont typeface="Barlow Light"/>
              <a:buNone/>
            </a:pPr>
            <a:r>
              <a:rPr lang="en-US" altLang="zh-TW" sz="1100" b="1" dirty="0"/>
              <a:t>C108118221	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曾郁芳</a:t>
            </a:r>
            <a:r>
              <a:rPr lang="en-US" altLang="zh-TW" sz="1100" b="1" dirty="0"/>
              <a:t>	C108118228	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邱瑩奉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zh-TW" altLang="en-US" sz="1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指導老師</a:t>
            </a:r>
            <a:r>
              <a:rPr kumimoji="0" lang="zh-TW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：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黃文楨　老師</a:t>
            </a: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  <a:p>
            <a:pPr marL="0" indent="0">
              <a:buFont typeface="Barlow Light"/>
              <a:buNone/>
            </a:pPr>
            <a:endParaRPr lang="en-US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615232" y="1668604"/>
            <a:ext cx="4915356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可修改自己的個人資料。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可簡單按下按鈕進行打卡。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提出請假申請，讓後台管理者審核。</a:t>
            </a:r>
          </a:p>
          <a:p>
            <a:pPr marL="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可查看紀錄，也可篩選出想顯示的紀錄。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40" name="Google Shape;2236;p36">
            <a:extLst>
              <a:ext uri="{FF2B5EF4-FFF2-40B4-BE49-F238E27FC236}">
                <a16:creationId xmlns:a16="http://schemas.microsoft.com/office/drawing/2014/main" id="{7FCA2729-B389-42C9-A63D-B16478501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需求分析說明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Google Shape;4349;p48">
            <a:extLst>
              <a:ext uri="{FF2B5EF4-FFF2-40B4-BE49-F238E27FC236}">
                <a16:creationId xmlns:a16="http://schemas.microsoft.com/office/drawing/2014/main" id="{5534550A-E10E-4EFA-8B89-D662A4D6BA53}"/>
              </a:ext>
            </a:extLst>
          </p:cNvPr>
          <p:cNvGrpSpPr/>
          <p:nvPr/>
        </p:nvGrpSpPr>
        <p:grpSpPr>
          <a:xfrm>
            <a:off x="5697747" y="1373838"/>
            <a:ext cx="3126529" cy="3125460"/>
            <a:chOff x="2181300" y="231400"/>
            <a:chExt cx="4262637" cy="4762499"/>
          </a:xfrm>
        </p:grpSpPr>
        <p:sp>
          <p:nvSpPr>
            <p:cNvPr id="139" name="Google Shape;4350;p48">
              <a:extLst>
                <a:ext uri="{FF2B5EF4-FFF2-40B4-BE49-F238E27FC236}">
                  <a16:creationId xmlns:a16="http://schemas.microsoft.com/office/drawing/2014/main" id="{E4F020FA-9153-4C03-8B6E-20286EC15CD9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4351;p48">
              <a:extLst>
                <a:ext uri="{FF2B5EF4-FFF2-40B4-BE49-F238E27FC236}">
                  <a16:creationId xmlns:a16="http://schemas.microsoft.com/office/drawing/2014/main" id="{3917A88C-4BD5-4D79-A17A-146B60933BEA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4352;p48">
              <a:extLst>
                <a:ext uri="{FF2B5EF4-FFF2-40B4-BE49-F238E27FC236}">
                  <a16:creationId xmlns:a16="http://schemas.microsoft.com/office/drawing/2014/main" id="{A8400DD7-AD3C-4B27-A8C3-39754B49031E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4353;p48">
              <a:extLst>
                <a:ext uri="{FF2B5EF4-FFF2-40B4-BE49-F238E27FC236}">
                  <a16:creationId xmlns:a16="http://schemas.microsoft.com/office/drawing/2014/main" id="{674884EC-EFF5-42E9-AEE9-D711D390F992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4354;p48">
              <a:extLst>
                <a:ext uri="{FF2B5EF4-FFF2-40B4-BE49-F238E27FC236}">
                  <a16:creationId xmlns:a16="http://schemas.microsoft.com/office/drawing/2014/main" id="{CFDD60F2-A436-4C3F-BDCD-EFD9943AF15C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4355;p48">
              <a:extLst>
                <a:ext uri="{FF2B5EF4-FFF2-40B4-BE49-F238E27FC236}">
                  <a16:creationId xmlns:a16="http://schemas.microsoft.com/office/drawing/2014/main" id="{6F9E12F4-36DE-4515-9DAC-8D401B739C86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4356;p48">
              <a:extLst>
                <a:ext uri="{FF2B5EF4-FFF2-40B4-BE49-F238E27FC236}">
                  <a16:creationId xmlns:a16="http://schemas.microsoft.com/office/drawing/2014/main" id="{5E7B11A9-1345-43CB-9874-782C83C64D6C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4357;p48">
              <a:extLst>
                <a:ext uri="{FF2B5EF4-FFF2-40B4-BE49-F238E27FC236}">
                  <a16:creationId xmlns:a16="http://schemas.microsoft.com/office/drawing/2014/main" id="{34D95A01-E4EA-406B-94E6-8D5F6A75FCF2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4358;p48">
              <a:extLst>
                <a:ext uri="{FF2B5EF4-FFF2-40B4-BE49-F238E27FC236}">
                  <a16:creationId xmlns:a16="http://schemas.microsoft.com/office/drawing/2014/main" id="{C8E8195C-5391-429D-94D0-2ABE62D38BB7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4359;p48">
              <a:extLst>
                <a:ext uri="{FF2B5EF4-FFF2-40B4-BE49-F238E27FC236}">
                  <a16:creationId xmlns:a16="http://schemas.microsoft.com/office/drawing/2014/main" id="{DE09335D-B65D-426A-BE6F-780617B0A64F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4360;p48">
              <a:extLst>
                <a:ext uri="{FF2B5EF4-FFF2-40B4-BE49-F238E27FC236}">
                  <a16:creationId xmlns:a16="http://schemas.microsoft.com/office/drawing/2014/main" id="{0F92DC17-001F-440B-AC16-C2F7233F3B13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4361;p48">
              <a:extLst>
                <a:ext uri="{FF2B5EF4-FFF2-40B4-BE49-F238E27FC236}">
                  <a16:creationId xmlns:a16="http://schemas.microsoft.com/office/drawing/2014/main" id="{74873069-948D-4BAE-A055-A2FDFAEB8B58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4362;p48">
              <a:extLst>
                <a:ext uri="{FF2B5EF4-FFF2-40B4-BE49-F238E27FC236}">
                  <a16:creationId xmlns:a16="http://schemas.microsoft.com/office/drawing/2014/main" id="{4AC8FAC9-98F4-4E46-AD0B-ABF13F1D0D0A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4363;p48">
              <a:extLst>
                <a:ext uri="{FF2B5EF4-FFF2-40B4-BE49-F238E27FC236}">
                  <a16:creationId xmlns:a16="http://schemas.microsoft.com/office/drawing/2014/main" id="{05B3406E-68BB-4E83-A887-F2E274C34184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4364;p48">
              <a:extLst>
                <a:ext uri="{FF2B5EF4-FFF2-40B4-BE49-F238E27FC236}">
                  <a16:creationId xmlns:a16="http://schemas.microsoft.com/office/drawing/2014/main" id="{102E4324-85BC-4A32-907D-5A387A088398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4365;p48">
              <a:extLst>
                <a:ext uri="{FF2B5EF4-FFF2-40B4-BE49-F238E27FC236}">
                  <a16:creationId xmlns:a16="http://schemas.microsoft.com/office/drawing/2014/main" id="{BAED9155-F001-4675-9EEB-07F106E7F327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4366;p48">
              <a:extLst>
                <a:ext uri="{FF2B5EF4-FFF2-40B4-BE49-F238E27FC236}">
                  <a16:creationId xmlns:a16="http://schemas.microsoft.com/office/drawing/2014/main" id="{9F665456-36D6-4AA5-A833-459102DC4582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4367;p48">
              <a:extLst>
                <a:ext uri="{FF2B5EF4-FFF2-40B4-BE49-F238E27FC236}">
                  <a16:creationId xmlns:a16="http://schemas.microsoft.com/office/drawing/2014/main" id="{D5044229-4401-473F-8E24-06F282B24577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4368;p48">
              <a:extLst>
                <a:ext uri="{FF2B5EF4-FFF2-40B4-BE49-F238E27FC236}">
                  <a16:creationId xmlns:a16="http://schemas.microsoft.com/office/drawing/2014/main" id="{D7809FEA-071C-4215-B2A7-6B11EF8E2C36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4369;p48">
              <a:extLst>
                <a:ext uri="{FF2B5EF4-FFF2-40B4-BE49-F238E27FC236}">
                  <a16:creationId xmlns:a16="http://schemas.microsoft.com/office/drawing/2014/main" id="{34E9B1A0-D731-47AA-AEB9-9B18E5A70B4C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4370;p48">
              <a:extLst>
                <a:ext uri="{FF2B5EF4-FFF2-40B4-BE49-F238E27FC236}">
                  <a16:creationId xmlns:a16="http://schemas.microsoft.com/office/drawing/2014/main" id="{4D27B951-FB9B-4B26-A2F8-05BABCE99BA9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4371;p48">
              <a:extLst>
                <a:ext uri="{FF2B5EF4-FFF2-40B4-BE49-F238E27FC236}">
                  <a16:creationId xmlns:a16="http://schemas.microsoft.com/office/drawing/2014/main" id="{69AA59F5-37D0-4909-A716-BDA1CD238296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4372;p48">
              <a:extLst>
                <a:ext uri="{FF2B5EF4-FFF2-40B4-BE49-F238E27FC236}">
                  <a16:creationId xmlns:a16="http://schemas.microsoft.com/office/drawing/2014/main" id="{15E0F37E-01F4-4A7A-9B1F-77DC0740A06B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4373;p48">
              <a:extLst>
                <a:ext uri="{FF2B5EF4-FFF2-40B4-BE49-F238E27FC236}">
                  <a16:creationId xmlns:a16="http://schemas.microsoft.com/office/drawing/2014/main" id="{165570F8-73C7-46BB-97E0-6023C9D82D40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4374;p48">
              <a:extLst>
                <a:ext uri="{FF2B5EF4-FFF2-40B4-BE49-F238E27FC236}">
                  <a16:creationId xmlns:a16="http://schemas.microsoft.com/office/drawing/2014/main" id="{4F3E09C2-E341-4F05-8B48-BC9AFCE3ACBE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4375;p48">
              <a:extLst>
                <a:ext uri="{FF2B5EF4-FFF2-40B4-BE49-F238E27FC236}">
                  <a16:creationId xmlns:a16="http://schemas.microsoft.com/office/drawing/2014/main" id="{3D3CF22E-93BE-4044-B6DC-088839788320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4376;p48">
              <a:extLst>
                <a:ext uri="{FF2B5EF4-FFF2-40B4-BE49-F238E27FC236}">
                  <a16:creationId xmlns:a16="http://schemas.microsoft.com/office/drawing/2014/main" id="{2778C3C1-B2B7-4B8D-B8C3-0CE682BB4132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4377;p48">
              <a:extLst>
                <a:ext uri="{FF2B5EF4-FFF2-40B4-BE49-F238E27FC236}">
                  <a16:creationId xmlns:a16="http://schemas.microsoft.com/office/drawing/2014/main" id="{9E7FCD74-5CD8-4F98-BC5A-97255DE47C8D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4378;p48">
              <a:extLst>
                <a:ext uri="{FF2B5EF4-FFF2-40B4-BE49-F238E27FC236}">
                  <a16:creationId xmlns:a16="http://schemas.microsoft.com/office/drawing/2014/main" id="{57E224F6-4139-4C34-BB8C-5C4046E73D5E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4379;p48">
              <a:extLst>
                <a:ext uri="{FF2B5EF4-FFF2-40B4-BE49-F238E27FC236}">
                  <a16:creationId xmlns:a16="http://schemas.microsoft.com/office/drawing/2014/main" id="{CA9CAD15-7550-41F4-B9D1-1C801A97CF54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4380;p48">
              <a:extLst>
                <a:ext uri="{FF2B5EF4-FFF2-40B4-BE49-F238E27FC236}">
                  <a16:creationId xmlns:a16="http://schemas.microsoft.com/office/drawing/2014/main" id="{F4C085A4-9325-42A8-9AD8-8E8F18B37F22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4381;p48">
              <a:extLst>
                <a:ext uri="{FF2B5EF4-FFF2-40B4-BE49-F238E27FC236}">
                  <a16:creationId xmlns:a16="http://schemas.microsoft.com/office/drawing/2014/main" id="{5554C4D9-E053-412F-A94B-100C2D1C8D9E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4382;p48">
              <a:extLst>
                <a:ext uri="{FF2B5EF4-FFF2-40B4-BE49-F238E27FC236}">
                  <a16:creationId xmlns:a16="http://schemas.microsoft.com/office/drawing/2014/main" id="{863CE734-EF72-4FC7-A2B7-EFE67382E10F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4383;p48">
              <a:extLst>
                <a:ext uri="{FF2B5EF4-FFF2-40B4-BE49-F238E27FC236}">
                  <a16:creationId xmlns:a16="http://schemas.microsoft.com/office/drawing/2014/main" id="{F262A7DD-7448-473C-BBC9-24DE620A1231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4384;p48">
              <a:extLst>
                <a:ext uri="{FF2B5EF4-FFF2-40B4-BE49-F238E27FC236}">
                  <a16:creationId xmlns:a16="http://schemas.microsoft.com/office/drawing/2014/main" id="{163DE686-160A-4662-8DE8-0D613CC89317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4385;p48">
              <a:extLst>
                <a:ext uri="{FF2B5EF4-FFF2-40B4-BE49-F238E27FC236}">
                  <a16:creationId xmlns:a16="http://schemas.microsoft.com/office/drawing/2014/main" id="{62E947FC-6D0A-4D4D-A2DD-13F4257BAC26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4386;p48">
              <a:extLst>
                <a:ext uri="{FF2B5EF4-FFF2-40B4-BE49-F238E27FC236}">
                  <a16:creationId xmlns:a16="http://schemas.microsoft.com/office/drawing/2014/main" id="{7810F272-2BA1-4803-817C-605605142FFA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4387;p48">
              <a:extLst>
                <a:ext uri="{FF2B5EF4-FFF2-40B4-BE49-F238E27FC236}">
                  <a16:creationId xmlns:a16="http://schemas.microsoft.com/office/drawing/2014/main" id="{4084F6E4-EF9E-4C80-BE05-5339753E893F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" name="Google Shape;4388;p48">
              <a:extLst>
                <a:ext uri="{FF2B5EF4-FFF2-40B4-BE49-F238E27FC236}">
                  <a16:creationId xmlns:a16="http://schemas.microsoft.com/office/drawing/2014/main" id="{3E0C03CB-E933-4C5E-931B-8136EB5165FE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331" name="Google Shape;4389;p48">
                <a:extLst>
                  <a:ext uri="{FF2B5EF4-FFF2-40B4-BE49-F238E27FC236}">
                    <a16:creationId xmlns:a16="http://schemas.microsoft.com/office/drawing/2014/main" id="{3A58E957-0652-483A-A701-A451A1E45361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4390;p48">
                <a:extLst>
                  <a:ext uri="{FF2B5EF4-FFF2-40B4-BE49-F238E27FC236}">
                    <a16:creationId xmlns:a16="http://schemas.microsoft.com/office/drawing/2014/main" id="{62993735-B1FE-41F7-9A93-EEBF725B0A83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4391;p48">
                <a:extLst>
                  <a:ext uri="{FF2B5EF4-FFF2-40B4-BE49-F238E27FC236}">
                    <a16:creationId xmlns:a16="http://schemas.microsoft.com/office/drawing/2014/main" id="{A7DA1E8E-063E-41D2-B571-F65B3F6EB4C3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4392;p48">
                <a:extLst>
                  <a:ext uri="{FF2B5EF4-FFF2-40B4-BE49-F238E27FC236}">
                    <a16:creationId xmlns:a16="http://schemas.microsoft.com/office/drawing/2014/main" id="{0284E636-D307-479E-94A0-C2FB0E67C15F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4393;p48">
                <a:extLst>
                  <a:ext uri="{FF2B5EF4-FFF2-40B4-BE49-F238E27FC236}">
                    <a16:creationId xmlns:a16="http://schemas.microsoft.com/office/drawing/2014/main" id="{F204998B-FFCB-40F0-B8F9-5C7F39B052FB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4394;p48">
                <a:extLst>
                  <a:ext uri="{FF2B5EF4-FFF2-40B4-BE49-F238E27FC236}">
                    <a16:creationId xmlns:a16="http://schemas.microsoft.com/office/drawing/2014/main" id="{A831F0F9-A2DB-4463-A19C-3B219BA86A6D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4395;p48">
                <a:extLst>
                  <a:ext uri="{FF2B5EF4-FFF2-40B4-BE49-F238E27FC236}">
                    <a16:creationId xmlns:a16="http://schemas.microsoft.com/office/drawing/2014/main" id="{CD8C2FEB-84AD-44D5-A650-CACAE1619044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4396;p48">
                <a:extLst>
                  <a:ext uri="{FF2B5EF4-FFF2-40B4-BE49-F238E27FC236}">
                    <a16:creationId xmlns:a16="http://schemas.microsoft.com/office/drawing/2014/main" id="{7DBAA17E-D606-4D42-91AC-18C0C6AB3F90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4397;p48">
                <a:extLst>
                  <a:ext uri="{FF2B5EF4-FFF2-40B4-BE49-F238E27FC236}">
                    <a16:creationId xmlns:a16="http://schemas.microsoft.com/office/drawing/2014/main" id="{DBFD985A-9CE0-461A-90F3-484AF01790C5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4398;p48">
                <a:extLst>
                  <a:ext uri="{FF2B5EF4-FFF2-40B4-BE49-F238E27FC236}">
                    <a16:creationId xmlns:a16="http://schemas.microsoft.com/office/drawing/2014/main" id="{58F3C359-DC69-4884-AED7-D3A4C012C6D4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4399;p48">
                <a:extLst>
                  <a:ext uri="{FF2B5EF4-FFF2-40B4-BE49-F238E27FC236}">
                    <a16:creationId xmlns:a16="http://schemas.microsoft.com/office/drawing/2014/main" id="{56B7F0FE-E0A1-45C5-AE41-4B90E2618859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4400;p48">
                <a:extLst>
                  <a:ext uri="{FF2B5EF4-FFF2-40B4-BE49-F238E27FC236}">
                    <a16:creationId xmlns:a16="http://schemas.microsoft.com/office/drawing/2014/main" id="{401E9CDC-D6FC-4770-8898-DC809FA57A56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4401;p48">
                <a:extLst>
                  <a:ext uri="{FF2B5EF4-FFF2-40B4-BE49-F238E27FC236}">
                    <a16:creationId xmlns:a16="http://schemas.microsoft.com/office/drawing/2014/main" id="{A073C235-4B9D-46B8-9314-69B8113C0B80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4402;p48">
                <a:extLst>
                  <a:ext uri="{FF2B5EF4-FFF2-40B4-BE49-F238E27FC236}">
                    <a16:creationId xmlns:a16="http://schemas.microsoft.com/office/drawing/2014/main" id="{618F8B2B-3926-4C31-8398-A624F877556B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4403;p48">
                <a:extLst>
                  <a:ext uri="{FF2B5EF4-FFF2-40B4-BE49-F238E27FC236}">
                    <a16:creationId xmlns:a16="http://schemas.microsoft.com/office/drawing/2014/main" id="{BF0F2D22-86AF-46F9-AE44-434BB65CB830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4404;p48">
                <a:extLst>
                  <a:ext uri="{FF2B5EF4-FFF2-40B4-BE49-F238E27FC236}">
                    <a16:creationId xmlns:a16="http://schemas.microsoft.com/office/drawing/2014/main" id="{BE76DEC4-DF22-4EAC-9FE7-03EE03EB4882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4405;p48">
                <a:extLst>
                  <a:ext uri="{FF2B5EF4-FFF2-40B4-BE49-F238E27FC236}">
                    <a16:creationId xmlns:a16="http://schemas.microsoft.com/office/drawing/2014/main" id="{47F1BFA8-3275-4824-8DC4-55051275660E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4406;p48">
              <a:extLst>
                <a:ext uri="{FF2B5EF4-FFF2-40B4-BE49-F238E27FC236}">
                  <a16:creationId xmlns:a16="http://schemas.microsoft.com/office/drawing/2014/main" id="{91F51066-A46F-440F-BD4D-D9F6122B6ED3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315" name="Google Shape;4407;p48">
                <a:extLst>
                  <a:ext uri="{FF2B5EF4-FFF2-40B4-BE49-F238E27FC236}">
                    <a16:creationId xmlns:a16="http://schemas.microsoft.com/office/drawing/2014/main" id="{4F0D19EF-CB34-46FA-B4CE-DABCB96F8123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4408;p48">
                <a:extLst>
                  <a:ext uri="{FF2B5EF4-FFF2-40B4-BE49-F238E27FC236}">
                    <a16:creationId xmlns:a16="http://schemas.microsoft.com/office/drawing/2014/main" id="{074D1E31-A45F-4C2C-AEFD-1BF25BBE05D1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4409;p48">
                <a:extLst>
                  <a:ext uri="{FF2B5EF4-FFF2-40B4-BE49-F238E27FC236}">
                    <a16:creationId xmlns:a16="http://schemas.microsoft.com/office/drawing/2014/main" id="{F63B50A5-42D9-4486-B09F-1161F760551E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4410;p48">
                <a:extLst>
                  <a:ext uri="{FF2B5EF4-FFF2-40B4-BE49-F238E27FC236}">
                    <a16:creationId xmlns:a16="http://schemas.microsoft.com/office/drawing/2014/main" id="{FE2D6819-C783-416A-9C7C-C9293BCB3F14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4411;p48">
                <a:extLst>
                  <a:ext uri="{FF2B5EF4-FFF2-40B4-BE49-F238E27FC236}">
                    <a16:creationId xmlns:a16="http://schemas.microsoft.com/office/drawing/2014/main" id="{D187DCEB-FC83-4C71-85E7-C44511BFD759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4412;p48">
                <a:extLst>
                  <a:ext uri="{FF2B5EF4-FFF2-40B4-BE49-F238E27FC236}">
                    <a16:creationId xmlns:a16="http://schemas.microsoft.com/office/drawing/2014/main" id="{173BC6B7-BDA1-4DFF-A48A-56EDAC2D23EA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4413;p48">
                <a:extLst>
                  <a:ext uri="{FF2B5EF4-FFF2-40B4-BE49-F238E27FC236}">
                    <a16:creationId xmlns:a16="http://schemas.microsoft.com/office/drawing/2014/main" id="{26DBA18E-5FB3-4E6C-B171-06D39B85D7AA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4414;p48">
                <a:extLst>
                  <a:ext uri="{FF2B5EF4-FFF2-40B4-BE49-F238E27FC236}">
                    <a16:creationId xmlns:a16="http://schemas.microsoft.com/office/drawing/2014/main" id="{54F3713D-B075-4434-A77A-8C840DB27EC7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4415;p48">
                <a:extLst>
                  <a:ext uri="{FF2B5EF4-FFF2-40B4-BE49-F238E27FC236}">
                    <a16:creationId xmlns:a16="http://schemas.microsoft.com/office/drawing/2014/main" id="{73D7DF9D-00DF-4E6B-9784-CAA1F2305CED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4416;p48">
                <a:extLst>
                  <a:ext uri="{FF2B5EF4-FFF2-40B4-BE49-F238E27FC236}">
                    <a16:creationId xmlns:a16="http://schemas.microsoft.com/office/drawing/2014/main" id="{2D2E310D-5C41-48ED-969A-998BFBE350DC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4417;p48">
                <a:extLst>
                  <a:ext uri="{FF2B5EF4-FFF2-40B4-BE49-F238E27FC236}">
                    <a16:creationId xmlns:a16="http://schemas.microsoft.com/office/drawing/2014/main" id="{22DE8AA9-D7D7-4B3E-B7EC-E8CBCDBCED9E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4418;p48">
                <a:extLst>
                  <a:ext uri="{FF2B5EF4-FFF2-40B4-BE49-F238E27FC236}">
                    <a16:creationId xmlns:a16="http://schemas.microsoft.com/office/drawing/2014/main" id="{D4E36CDA-818A-4E39-9053-F98AB23FE325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4419;p48">
                <a:extLst>
                  <a:ext uri="{FF2B5EF4-FFF2-40B4-BE49-F238E27FC236}">
                    <a16:creationId xmlns:a16="http://schemas.microsoft.com/office/drawing/2014/main" id="{FE93DDE8-6731-4B10-A254-2981A7241358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4420;p48">
                <a:extLst>
                  <a:ext uri="{FF2B5EF4-FFF2-40B4-BE49-F238E27FC236}">
                    <a16:creationId xmlns:a16="http://schemas.microsoft.com/office/drawing/2014/main" id="{87B22968-CC18-4B8B-9E9D-8DB47AC906F8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4421;p48">
                <a:extLst>
                  <a:ext uri="{FF2B5EF4-FFF2-40B4-BE49-F238E27FC236}">
                    <a16:creationId xmlns:a16="http://schemas.microsoft.com/office/drawing/2014/main" id="{098C6D0E-2776-473F-8BA0-7195DF362ADC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4422;p48">
                <a:extLst>
                  <a:ext uri="{FF2B5EF4-FFF2-40B4-BE49-F238E27FC236}">
                    <a16:creationId xmlns:a16="http://schemas.microsoft.com/office/drawing/2014/main" id="{0FD06A1E-195C-4485-BF94-09639251D7E8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4423;p48">
              <a:extLst>
                <a:ext uri="{FF2B5EF4-FFF2-40B4-BE49-F238E27FC236}">
                  <a16:creationId xmlns:a16="http://schemas.microsoft.com/office/drawing/2014/main" id="{588FAFBB-2ED7-46DF-A714-CAB080F65357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99" name="Google Shape;4424;p48">
                <a:extLst>
                  <a:ext uri="{FF2B5EF4-FFF2-40B4-BE49-F238E27FC236}">
                    <a16:creationId xmlns:a16="http://schemas.microsoft.com/office/drawing/2014/main" id="{FFFF5F3A-A37D-43D1-A8A7-FE8E3A694C88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4425;p48">
                <a:extLst>
                  <a:ext uri="{FF2B5EF4-FFF2-40B4-BE49-F238E27FC236}">
                    <a16:creationId xmlns:a16="http://schemas.microsoft.com/office/drawing/2014/main" id="{1A1FE090-5BF6-49FD-80A6-11F9BA6ABFBF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4426;p48">
                <a:extLst>
                  <a:ext uri="{FF2B5EF4-FFF2-40B4-BE49-F238E27FC236}">
                    <a16:creationId xmlns:a16="http://schemas.microsoft.com/office/drawing/2014/main" id="{4756A660-340D-4A7F-90C5-1BAD7B43ADDD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4427;p48">
                <a:extLst>
                  <a:ext uri="{FF2B5EF4-FFF2-40B4-BE49-F238E27FC236}">
                    <a16:creationId xmlns:a16="http://schemas.microsoft.com/office/drawing/2014/main" id="{EF619E2F-11F1-4779-A28B-99BB9BDD8DC8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4428;p48">
                <a:extLst>
                  <a:ext uri="{FF2B5EF4-FFF2-40B4-BE49-F238E27FC236}">
                    <a16:creationId xmlns:a16="http://schemas.microsoft.com/office/drawing/2014/main" id="{3CC28AF1-91AA-4379-8E73-423EBB0D0A72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4429;p48">
                <a:extLst>
                  <a:ext uri="{FF2B5EF4-FFF2-40B4-BE49-F238E27FC236}">
                    <a16:creationId xmlns:a16="http://schemas.microsoft.com/office/drawing/2014/main" id="{4D2F677F-0054-4821-B24C-2E8278E3DD78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4430;p48">
                <a:extLst>
                  <a:ext uri="{FF2B5EF4-FFF2-40B4-BE49-F238E27FC236}">
                    <a16:creationId xmlns:a16="http://schemas.microsoft.com/office/drawing/2014/main" id="{BCE68C1F-1780-41B5-9368-6508AB171056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4431;p48">
                <a:extLst>
                  <a:ext uri="{FF2B5EF4-FFF2-40B4-BE49-F238E27FC236}">
                    <a16:creationId xmlns:a16="http://schemas.microsoft.com/office/drawing/2014/main" id="{C5654035-CC4E-4BFD-823B-093F31877B33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4432;p48">
                <a:extLst>
                  <a:ext uri="{FF2B5EF4-FFF2-40B4-BE49-F238E27FC236}">
                    <a16:creationId xmlns:a16="http://schemas.microsoft.com/office/drawing/2014/main" id="{1950E248-F38A-4774-B4A6-9917787C6B39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4433;p48">
                <a:extLst>
                  <a:ext uri="{FF2B5EF4-FFF2-40B4-BE49-F238E27FC236}">
                    <a16:creationId xmlns:a16="http://schemas.microsoft.com/office/drawing/2014/main" id="{73D441ED-C2CC-48EF-8A17-8D7A89CAD141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4434;p48">
                <a:extLst>
                  <a:ext uri="{FF2B5EF4-FFF2-40B4-BE49-F238E27FC236}">
                    <a16:creationId xmlns:a16="http://schemas.microsoft.com/office/drawing/2014/main" id="{599A6C94-742D-48C2-A793-1EBC84449E5C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4435;p48">
                <a:extLst>
                  <a:ext uri="{FF2B5EF4-FFF2-40B4-BE49-F238E27FC236}">
                    <a16:creationId xmlns:a16="http://schemas.microsoft.com/office/drawing/2014/main" id="{8CCF4C8B-CAB4-4784-B672-91630972E484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4436;p48">
                <a:extLst>
                  <a:ext uri="{FF2B5EF4-FFF2-40B4-BE49-F238E27FC236}">
                    <a16:creationId xmlns:a16="http://schemas.microsoft.com/office/drawing/2014/main" id="{30F75820-C18E-43E0-82F3-048C4931BA45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4437;p48">
                <a:extLst>
                  <a:ext uri="{FF2B5EF4-FFF2-40B4-BE49-F238E27FC236}">
                    <a16:creationId xmlns:a16="http://schemas.microsoft.com/office/drawing/2014/main" id="{1CA3E9E0-31ED-490F-8FDF-71E66D7D8686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4438;p48">
                <a:extLst>
                  <a:ext uri="{FF2B5EF4-FFF2-40B4-BE49-F238E27FC236}">
                    <a16:creationId xmlns:a16="http://schemas.microsoft.com/office/drawing/2014/main" id="{54D8B981-6BDD-4F0E-92D9-21B4ED451F5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4439;p48">
                <a:extLst>
                  <a:ext uri="{FF2B5EF4-FFF2-40B4-BE49-F238E27FC236}">
                    <a16:creationId xmlns:a16="http://schemas.microsoft.com/office/drawing/2014/main" id="{F362FA14-A3ED-4DA8-975E-AB0C075DADE9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" name="Google Shape;4440;p48">
              <a:extLst>
                <a:ext uri="{FF2B5EF4-FFF2-40B4-BE49-F238E27FC236}">
                  <a16:creationId xmlns:a16="http://schemas.microsoft.com/office/drawing/2014/main" id="{14E6ECB5-87D7-4AB2-A140-951E6EE403DB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83" name="Google Shape;4441;p48">
                <a:extLst>
                  <a:ext uri="{FF2B5EF4-FFF2-40B4-BE49-F238E27FC236}">
                    <a16:creationId xmlns:a16="http://schemas.microsoft.com/office/drawing/2014/main" id="{C915695C-BF61-4EC8-985E-2835EDBE0DB2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4442;p48">
                <a:extLst>
                  <a:ext uri="{FF2B5EF4-FFF2-40B4-BE49-F238E27FC236}">
                    <a16:creationId xmlns:a16="http://schemas.microsoft.com/office/drawing/2014/main" id="{82AAACE4-4C8B-4384-A865-5DD2FBC79B0F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4443;p48">
                <a:extLst>
                  <a:ext uri="{FF2B5EF4-FFF2-40B4-BE49-F238E27FC236}">
                    <a16:creationId xmlns:a16="http://schemas.microsoft.com/office/drawing/2014/main" id="{D0422C51-480E-41A2-AED3-EA3CD541B109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4444;p48">
                <a:extLst>
                  <a:ext uri="{FF2B5EF4-FFF2-40B4-BE49-F238E27FC236}">
                    <a16:creationId xmlns:a16="http://schemas.microsoft.com/office/drawing/2014/main" id="{2DF381E0-60AC-4F45-91A1-0AFCF7EFDCEA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4445;p48">
                <a:extLst>
                  <a:ext uri="{FF2B5EF4-FFF2-40B4-BE49-F238E27FC236}">
                    <a16:creationId xmlns:a16="http://schemas.microsoft.com/office/drawing/2014/main" id="{D656CF7E-51B6-4444-8F71-AF98DE463A5B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4446;p48">
                <a:extLst>
                  <a:ext uri="{FF2B5EF4-FFF2-40B4-BE49-F238E27FC236}">
                    <a16:creationId xmlns:a16="http://schemas.microsoft.com/office/drawing/2014/main" id="{2401DBAF-7D33-4197-97CA-7348FAB80A6B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4447;p48">
                <a:extLst>
                  <a:ext uri="{FF2B5EF4-FFF2-40B4-BE49-F238E27FC236}">
                    <a16:creationId xmlns:a16="http://schemas.microsoft.com/office/drawing/2014/main" id="{90C92997-2A69-497B-94A9-790061D80063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Google Shape;4448;p48">
                <a:extLst>
                  <a:ext uri="{FF2B5EF4-FFF2-40B4-BE49-F238E27FC236}">
                    <a16:creationId xmlns:a16="http://schemas.microsoft.com/office/drawing/2014/main" id="{3483D1D6-5CF1-4946-B388-8536C953DC7A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4449;p48">
                <a:extLst>
                  <a:ext uri="{FF2B5EF4-FFF2-40B4-BE49-F238E27FC236}">
                    <a16:creationId xmlns:a16="http://schemas.microsoft.com/office/drawing/2014/main" id="{4D3A104E-7A7E-420B-89AD-2859912B6091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4450;p48">
                <a:extLst>
                  <a:ext uri="{FF2B5EF4-FFF2-40B4-BE49-F238E27FC236}">
                    <a16:creationId xmlns:a16="http://schemas.microsoft.com/office/drawing/2014/main" id="{FFD69225-A9E7-4021-9D9B-4A4FE34BA134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4451;p48">
                <a:extLst>
                  <a:ext uri="{FF2B5EF4-FFF2-40B4-BE49-F238E27FC236}">
                    <a16:creationId xmlns:a16="http://schemas.microsoft.com/office/drawing/2014/main" id="{3A7DBBB8-6E9F-4EF2-83EC-F59C4F6A1FA0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4452;p48">
                <a:extLst>
                  <a:ext uri="{FF2B5EF4-FFF2-40B4-BE49-F238E27FC236}">
                    <a16:creationId xmlns:a16="http://schemas.microsoft.com/office/drawing/2014/main" id="{CF7AB06B-B16F-42A1-8190-3C4E0439379F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4453;p48">
                <a:extLst>
                  <a:ext uri="{FF2B5EF4-FFF2-40B4-BE49-F238E27FC236}">
                    <a16:creationId xmlns:a16="http://schemas.microsoft.com/office/drawing/2014/main" id="{DEC50618-3EE1-4045-A2BC-36D06DE72D4C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" name="Google Shape;4454;p48">
                <a:extLst>
                  <a:ext uri="{FF2B5EF4-FFF2-40B4-BE49-F238E27FC236}">
                    <a16:creationId xmlns:a16="http://schemas.microsoft.com/office/drawing/2014/main" id="{B31D77A3-966A-433E-ACA3-2A49A4F22419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4455;p48">
                <a:extLst>
                  <a:ext uri="{FF2B5EF4-FFF2-40B4-BE49-F238E27FC236}">
                    <a16:creationId xmlns:a16="http://schemas.microsoft.com/office/drawing/2014/main" id="{4DD43C76-493B-4408-A18C-3DE04DB1FEB1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4456;p48">
                <a:extLst>
                  <a:ext uri="{FF2B5EF4-FFF2-40B4-BE49-F238E27FC236}">
                    <a16:creationId xmlns:a16="http://schemas.microsoft.com/office/drawing/2014/main" id="{A4386738-C8DD-48F3-B89F-E6C8542D08D6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4457;p48">
              <a:extLst>
                <a:ext uri="{FF2B5EF4-FFF2-40B4-BE49-F238E27FC236}">
                  <a16:creationId xmlns:a16="http://schemas.microsoft.com/office/drawing/2014/main" id="{7DADBFBE-F831-4F1E-BBB6-E22E985A5DFE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267" name="Google Shape;4458;p48">
                <a:extLst>
                  <a:ext uri="{FF2B5EF4-FFF2-40B4-BE49-F238E27FC236}">
                    <a16:creationId xmlns:a16="http://schemas.microsoft.com/office/drawing/2014/main" id="{F3F54CFF-AEF9-4A54-82FE-D8B5CC4C29DE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4459;p48">
                <a:extLst>
                  <a:ext uri="{FF2B5EF4-FFF2-40B4-BE49-F238E27FC236}">
                    <a16:creationId xmlns:a16="http://schemas.microsoft.com/office/drawing/2014/main" id="{9EC26A76-09EB-41B6-816A-8201A07BFBCE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4460;p48">
                <a:extLst>
                  <a:ext uri="{FF2B5EF4-FFF2-40B4-BE49-F238E27FC236}">
                    <a16:creationId xmlns:a16="http://schemas.microsoft.com/office/drawing/2014/main" id="{4F9238A4-F5B2-420B-A2B3-4947C61B2511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4461;p48">
                <a:extLst>
                  <a:ext uri="{FF2B5EF4-FFF2-40B4-BE49-F238E27FC236}">
                    <a16:creationId xmlns:a16="http://schemas.microsoft.com/office/drawing/2014/main" id="{61ED6169-B141-424B-BFD3-D9A1C8B16C77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4462;p48">
                <a:extLst>
                  <a:ext uri="{FF2B5EF4-FFF2-40B4-BE49-F238E27FC236}">
                    <a16:creationId xmlns:a16="http://schemas.microsoft.com/office/drawing/2014/main" id="{778CE63A-E166-49BB-BDB6-B6C772E15E71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4463;p48">
                <a:extLst>
                  <a:ext uri="{FF2B5EF4-FFF2-40B4-BE49-F238E27FC236}">
                    <a16:creationId xmlns:a16="http://schemas.microsoft.com/office/drawing/2014/main" id="{DAA49455-8721-418B-B793-5368C27D797E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4464;p48">
                <a:extLst>
                  <a:ext uri="{FF2B5EF4-FFF2-40B4-BE49-F238E27FC236}">
                    <a16:creationId xmlns:a16="http://schemas.microsoft.com/office/drawing/2014/main" id="{BEB3C659-7305-4339-A027-D1CF2A9107A2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4465;p48">
                <a:extLst>
                  <a:ext uri="{FF2B5EF4-FFF2-40B4-BE49-F238E27FC236}">
                    <a16:creationId xmlns:a16="http://schemas.microsoft.com/office/drawing/2014/main" id="{BA011855-9FFC-4108-8B74-883D0A9C64A3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4466;p48">
                <a:extLst>
                  <a:ext uri="{FF2B5EF4-FFF2-40B4-BE49-F238E27FC236}">
                    <a16:creationId xmlns:a16="http://schemas.microsoft.com/office/drawing/2014/main" id="{EF65C5D6-F26F-4ECA-A193-01E9DCA6579E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4467;p48">
                <a:extLst>
                  <a:ext uri="{FF2B5EF4-FFF2-40B4-BE49-F238E27FC236}">
                    <a16:creationId xmlns:a16="http://schemas.microsoft.com/office/drawing/2014/main" id="{8B30C7A6-9E82-4D44-92A4-B7D18D4FE03C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4468;p48">
                <a:extLst>
                  <a:ext uri="{FF2B5EF4-FFF2-40B4-BE49-F238E27FC236}">
                    <a16:creationId xmlns:a16="http://schemas.microsoft.com/office/drawing/2014/main" id="{CB3D20E1-27AE-4174-8598-FF0581245F12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4469;p48">
                <a:extLst>
                  <a:ext uri="{FF2B5EF4-FFF2-40B4-BE49-F238E27FC236}">
                    <a16:creationId xmlns:a16="http://schemas.microsoft.com/office/drawing/2014/main" id="{AB4B264E-2086-4BA6-B54C-FFDD2B6980D2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4470;p48">
                <a:extLst>
                  <a:ext uri="{FF2B5EF4-FFF2-40B4-BE49-F238E27FC236}">
                    <a16:creationId xmlns:a16="http://schemas.microsoft.com/office/drawing/2014/main" id="{CE24736D-AFED-419A-87A3-90A2614A9D78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4471;p48">
                <a:extLst>
                  <a:ext uri="{FF2B5EF4-FFF2-40B4-BE49-F238E27FC236}">
                    <a16:creationId xmlns:a16="http://schemas.microsoft.com/office/drawing/2014/main" id="{746D8EAC-0D66-4D5A-AD84-A0D0CD2E726E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4472;p48">
                <a:extLst>
                  <a:ext uri="{FF2B5EF4-FFF2-40B4-BE49-F238E27FC236}">
                    <a16:creationId xmlns:a16="http://schemas.microsoft.com/office/drawing/2014/main" id="{C477BC96-B835-4197-BE44-07FB39DC07B3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4473;p48">
                <a:extLst>
                  <a:ext uri="{FF2B5EF4-FFF2-40B4-BE49-F238E27FC236}">
                    <a16:creationId xmlns:a16="http://schemas.microsoft.com/office/drawing/2014/main" id="{C730FA04-53E0-44DC-BCA3-F9BD295F1867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4474;p48">
              <a:extLst>
                <a:ext uri="{FF2B5EF4-FFF2-40B4-BE49-F238E27FC236}">
                  <a16:creationId xmlns:a16="http://schemas.microsoft.com/office/drawing/2014/main" id="{F7715894-7F96-4724-86A4-8F4058D46623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250" name="Google Shape;4475;p48">
                <a:extLst>
                  <a:ext uri="{FF2B5EF4-FFF2-40B4-BE49-F238E27FC236}">
                    <a16:creationId xmlns:a16="http://schemas.microsoft.com/office/drawing/2014/main" id="{D5213E8E-D5F7-4626-A8FB-30504831C838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4476;p48">
                <a:extLst>
                  <a:ext uri="{FF2B5EF4-FFF2-40B4-BE49-F238E27FC236}">
                    <a16:creationId xmlns:a16="http://schemas.microsoft.com/office/drawing/2014/main" id="{E076BDE2-C0CC-44B0-94DB-69BA40969E86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4477;p48">
                <a:extLst>
                  <a:ext uri="{FF2B5EF4-FFF2-40B4-BE49-F238E27FC236}">
                    <a16:creationId xmlns:a16="http://schemas.microsoft.com/office/drawing/2014/main" id="{AB2C6B36-153E-4CB5-B4EB-C680F19EB884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4478;p48">
                <a:extLst>
                  <a:ext uri="{FF2B5EF4-FFF2-40B4-BE49-F238E27FC236}">
                    <a16:creationId xmlns:a16="http://schemas.microsoft.com/office/drawing/2014/main" id="{B1C7FDBB-A605-4115-8CC1-58E78B534E87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4479;p48">
                <a:extLst>
                  <a:ext uri="{FF2B5EF4-FFF2-40B4-BE49-F238E27FC236}">
                    <a16:creationId xmlns:a16="http://schemas.microsoft.com/office/drawing/2014/main" id="{176D3EE6-D257-47FF-9412-17A5FEDE0ECE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4480;p48">
                <a:extLst>
                  <a:ext uri="{FF2B5EF4-FFF2-40B4-BE49-F238E27FC236}">
                    <a16:creationId xmlns:a16="http://schemas.microsoft.com/office/drawing/2014/main" id="{F92E1885-B479-4834-9C5C-65BD18643DB5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4481;p48">
                <a:extLst>
                  <a:ext uri="{FF2B5EF4-FFF2-40B4-BE49-F238E27FC236}">
                    <a16:creationId xmlns:a16="http://schemas.microsoft.com/office/drawing/2014/main" id="{2A01B5EA-D655-4F5F-A426-5E5033652951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4482;p48">
                <a:extLst>
                  <a:ext uri="{FF2B5EF4-FFF2-40B4-BE49-F238E27FC236}">
                    <a16:creationId xmlns:a16="http://schemas.microsoft.com/office/drawing/2014/main" id="{0EED8EA7-8CC6-47BB-A1C6-16B2081A5871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4483;p48">
                <a:extLst>
                  <a:ext uri="{FF2B5EF4-FFF2-40B4-BE49-F238E27FC236}">
                    <a16:creationId xmlns:a16="http://schemas.microsoft.com/office/drawing/2014/main" id="{4BA1F5B1-182C-41D8-8CC5-E0BC337C219C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4484;p48">
                <a:extLst>
                  <a:ext uri="{FF2B5EF4-FFF2-40B4-BE49-F238E27FC236}">
                    <a16:creationId xmlns:a16="http://schemas.microsoft.com/office/drawing/2014/main" id="{B4A10952-B998-47E7-8D84-23FD51B4D2D5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4485;p48">
                <a:extLst>
                  <a:ext uri="{FF2B5EF4-FFF2-40B4-BE49-F238E27FC236}">
                    <a16:creationId xmlns:a16="http://schemas.microsoft.com/office/drawing/2014/main" id="{8EA36F1B-6E37-4073-A1B8-19A0A1A8B5DA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4486;p48">
                <a:extLst>
                  <a:ext uri="{FF2B5EF4-FFF2-40B4-BE49-F238E27FC236}">
                    <a16:creationId xmlns:a16="http://schemas.microsoft.com/office/drawing/2014/main" id="{E2A5B1A2-8F93-4D8A-B5DC-36DF8485D14F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4487;p48">
                <a:extLst>
                  <a:ext uri="{FF2B5EF4-FFF2-40B4-BE49-F238E27FC236}">
                    <a16:creationId xmlns:a16="http://schemas.microsoft.com/office/drawing/2014/main" id="{89D9C85B-1326-48DF-9FD3-2027BB0E1058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4488;p48">
                <a:extLst>
                  <a:ext uri="{FF2B5EF4-FFF2-40B4-BE49-F238E27FC236}">
                    <a16:creationId xmlns:a16="http://schemas.microsoft.com/office/drawing/2014/main" id="{AB054297-F6D7-4E33-8A58-E79E1AD4D4E4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4489;p48">
                <a:extLst>
                  <a:ext uri="{FF2B5EF4-FFF2-40B4-BE49-F238E27FC236}">
                    <a16:creationId xmlns:a16="http://schemas.microsoft.com/office/drawing/2014/main" id="{37D73A84-BE3B-4993-8E1D-CBE473000B21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4490;p48">
                <a:extLst>
                  <a:ext uri="{FF2B5EF4-FFF2-40B4-BE49-F238E27FC236}">
                    <a16:creationId xmlns:a16="http://schemas.microsoft.com/office/drawing/2014/main" id="{BBC7FCC6-755A-471E-9678-27181E36ECD7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4491;p48">
                <a:extLst>
                  <a:ext uri="{FF2B5EF4-FFF2-40B4-BE49-F238E27FC236}">
                    <a16:creationId xmlns:a16="http://schemas.microsoft.com/office/drawing/2014/main" id="{78ACB6B3-A607-42A5-BFA5-4367645A8153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4492;p48">
              <a:extLst>
                <a:ext uri="{FF2B5EF4-FFF2-40B4-BE49-F238E27FC236}">
                  <a16:creationId xmlns:a16="http://schemas.microsoft.com/office/drawing/2014/main" id="{73C135B0-D7FD-49B4-BD79-D77E9D069C34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234" name="Google Shape;4493;p48">
                <a:extLst>
                  <a:ext uri="{FF2B5EF4-FFF2-40B4-BE49-F238E27FC236}">
                    <a16:creationId xmlns:a16="http://schemas.microsoft.com/office/drawing/2014/main" id="{B94343F2-88BB-420B-9B89-861B59679872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4494;p48">
                <a:extLst>
                  <a:ext uri="{FF2B5EF4-FFF2-40B4-BE49-F238E27FC236}">
                    <a16:creationId xmlns:a16="http://schemas.microsoft.com/office/drawing/2014/main" id="{E60ADF49-946F-4E77-B129-B90F332D2101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4495;p48">
                <a:extLst>
                  <a:ext uri="{FF2B5EF4-FFF2-40B4-BE49-F238E27FC236}">
                    <a16:creationId xmlns:a16="http://schemas.microsoft.com/office/drawing/2014/main" id="{0703445D-E49B-481D-AD47-F632A09EF2A5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4496;p48">
                <a:extLst>
                  <a:ext uri="{FF2B5EF4-FFF2-40B4-BE49-F238E27FC236}">
                    <a16:creationId xmlns:a16="http://schemas.microsoft.com/office/drawing/2014/main" id="{27D63358-1FE0-46E5-AFFE-C1CF628BDEAB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4497;p48">
                <a:extLst>
                  <a:ext uri="{FF2B5EF4-FFF2-40B4-BE49-F238E27FC236}">
                    <a16:creationId xmlns:a16="http://schemas.microsoft.com/office/drawing/2014/main" id="{AF3389BA-1918-497A-BE70-7798D4ABAC93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4498;p48">
                <a:extLst>
                  <a:ext uri="{FF2B5EF4-FFF2-40B4-BE49-F238E27FC236}">
                    <a16:creationId xmlns:a16="http://schemas.microsoft.com/office/drawing/2014/main" id="{00C6980E-E01F-4D3F-A68E-78E68A937643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4499;p48">
                <a:extLst>
                  <a:ext uri="{FF2B5EF4-FFF2-40B4-BE49-F238E27FC236}">
                    <a16:creationId xmlns:a16="http://schemas.microsoft.com/office/drawing/2014/main" id="{0BCCC2E7-5D97-4AF1-9562-3361A1CA0506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4500;p48">
                <a:extLst>
                  <a:ext uri="{FF2B5EF4-FFF2-40B4-BE49-F238E27FC236}">
                    <a16:creationId xmlns:a16="http://schemas.microsoft.com/office/drawing/2014/main" id="{148B203C-4C92-4159-9474-96414CECC1B4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4501;p48">
                <a:extLst>
                  <a:ext uri="{FF2B5EF4-FFF2-40B4-BE49-F238E27FC236}">
                    <a16:creationId xmlns:a16="http://schemas.microsoft.com/office/drawing/2014/main" id="{D50A4072-26DC-460B-BB61-C72E99FC31EF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4502;p48">
                <a:extLst>
                  <a:ext uri="{FF2B5EF4-FFF2-40B4-BE49-F238E27FC236}">
                    <a16:creationId xmlns:a16="http://schemas.microsoft.com/office/drawing/2014/main" id="{863CD07D-D8B5-4A19-B754-0CB104949E37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4503;p48">
                <a:extLst>
                  <a:ext uri="{FF2B5EF4-FFF2-40B4-BE49-F238E27FC236}">
                    <a16:creationId xmlns:a16="http://schemas.microsoft.com/office/drawing/2014/main" id="{2C8D724D-9100-42FF-B420-327B9062800C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4504;p48">
                <a:extLst>
                  <a:ext uri="{FF2B5EF4-FFF2-40B4-BE49-F238E27FC236}">
                    <a16:creationId xmlns:a16="http://schemas.microsoft.com/office/drawing/2014/main" id="{04C455F7-FCD2-4843-8D54-4DE99E8A588D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4505;p48">
                <a:extLst>
                  <a:ext uri="{FF2B5EF4-FFF2-40B4-BE49-F238E27FC236}">
                    <a16:creationId xmlns:a16="http://schemas.microsoft.com/office/drawing/2014/main" id="{A0206242-6C01-45DD-BD9D-F97EAB28288E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4506;p48">
                <a:extLst>
                  <a:ext uri="{FF2B5EF4-FFF2-40B4-BE49-F238E27FC236}">
                    <a16:creationId xmlns:a16="http://schemas.microsoft.com/office/drawing/2014/main" id="{5499F644-C6C6-4824-B06A-E9BAE0A114EC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4507;p48">
                <a:extLst>
                  <a:ext uri="{FF2B5EF4-FFF2-40B4-BE49-F238E27FC236}">
                    <a16:creationId xmlns:a16="http://schemas.microsoft.com/office/drawing/2014/main" id="{E5D8C4EB-204C-44FE-A562-1DCBCC0FC7BC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4508;p48">
                <a:extLst>
                  <a:ext uri="{FF2B5EF4-FFF2-40B4-BE49-F238E27FC236}">
                    <a16:creationId xmlns:a16="http://schemas.microsoft.com/office/drawing/2014/main" id="{0E08CC8B-EF44-433A-849F-715CB5918BA9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4509;p48">
              <a:extLst>
                <a:ext uri="{FF2B5EF4-FFF2-40B4-BE49-F238E27FC236}">
                  <a16:creationId xmlns:a16="http://schemas.microsoft.com/office/drawing/2014/main" id="{F5DB3F78-A7B3-4C06-A0E7-47DBA4DCE623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217" name="Google Shape;4510;p48">
                <a:extLst>
                  <a:ext uri="{FF2B5EF4-FFF2-40B4-BE49-F238E27FC236}">
                    <a16:creationId xmlns:a16="http://schemas.microsoft.com/office/drawing/2014/main" id="{D4C6D90A-25B0-4169-88FA-9BC23D9B0F1F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4511;p48">
                <a:extLst>
                  <a:ext uri="{FF2B5EF4-FFF2-40B4-BE49-F238E27FC236}">
                    <a16:creationId xmlns:a16="http://schemas.microsoft.com/office/drawing/2014/main" id="{D02A7D0C-5F64-4E08-8992-86E75C3F7875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4512;p48">
                <a:extLst>
                  <a:ext uri="{FF2B5EF4-FFF2-40B4-BE49-F238E27FC236}">
                    <a16:creationId xmlns:a16="http://schemas.microsoft.com/office/drawing/2014/main" id="{E36E5896-0E27-4441-AB8C-77327A4B3EFF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4513;p48">
                <a:extLst>
                  <a:ext uri="{FF2B5EF4-FFF2-40B4-BE49-F238E27FC236}">
                    <a16:creationId xmlns:a16="http://schemas.microsoft.com/office/drawing/2014/main" id="{B4DBB963-E486-417A-9C01-1474BC4B78DA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4514;p48">
                <a:extLst>
                  <a:ext uri="{FF2B5EF4-FFF2-40B4-BE49-F238E27FC236}">
                    <a16:creationId xmlns:a16="http://schemas.microsoft.com/office/drawing/2014/main" id="{0B5E15AA-C12F-47C1-92FD-72283F68E25D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4515;p48">
                <a:extLst>
                  <a:ext uri="{FF2B5EF4-FFF2-40B4-BE49-F238E27FC236}">
                    <a16:creationId xmlns:a16="http://schemas.microsoft.com/office/drawing/2014/main" id="{E4E26564-2213-4994-812E-9CF573FBEE3D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4516;p48">
                <a:extLst>
                  <a:ext uri="{FF2B5EF4-FFF2-40B4-BE49-F238E27FC236}">
                    <a16:creationId xmlns:a16="http://schemas.microsoft.com/office/drawing/2014/main" id="{3F6CDC89-603D-4D6F-A51C-35EF4AF2F482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4517;p48">
                <a:extLst>
                  <a:ext uri="{FF2B5EF4-FFF2-40B4-BE49-F238E27FC236}">
                    <a16:creationId xmlns:a16="http://schemas.microsoft.com/office/drawing/2014/main" id="{654A21C3-2273-481D-9A37-297525C1F642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4518;p48">
                <a:extLst>
                  <a:ext uri="{FF2B5EF4-FFF2-40B4-BE49-F238E27FC236}">
                    <a16:creationId xmlns:a16="http://schemas.microsoft.com/office/drawing/2014/main" id="{73E3F3DC-5AFF-4DB3-8FE9-C5EEE823C0DE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4519;p48">
                <a:extLst>
                  <a:ext uri="{FF2B5EF4-FFF2-40B4-BE49-F238E27FC236}">
                    <a16:creationId xmlns:a16="http://schemas.microsoft.com/office/drawing/2014/main" id="{36C77ACC-C62E-4E33-B9CC-3758C70A8CDB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4520;p48">
                <a:extLst>
                  <a:ext uri="{FF2B5EF4-FFF2-40B4-BE49-F238E27FC236}">
                    <a16:creationId xmlns:a16="http://schemas.microsoft.com/office/drawing/2014/main" id="{44206B1C-37BE-4B3C-972D-AC7771611313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4521;p48">
                <a:extLst>
                  <a:ext uri="{FF2B5EF4-FFF2-40B4-BE49-F238E27FC236}">
                    <a16:creationId xmlns:a16="http://schemas.microsoft.com/office/drawing/2014/main" id="{F4EC76B0-DC2E-48AE-959D-76D44E479009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4522;p48">
                <a:extLst>
                  <a:ext uri="{FF2B5EF4-FFF2-40B4-BE49-F238E27FC236}">
                    <a16:creationId xmlns:a16="http://schemas.microsoft.com/office/drawing/2014/main" id="{85CC6884-6F2F-4867-9FCC-D9C274E00835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4523;p48">
                <a:extLst>
                  <a:ext uri="{FF2B5EF4-FFF2-40B4-BE49-F238E27FC236}">
                    <a16:creationId xmlns:a16="http://schemas.microsoft.com/office/drawing/2014/main" id="{9608B53A-B045-44C9-ACE4-32399AC2A240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4524;p48">
                <a:extLst>
                  <a:ext uri="{FF2B5EF4-FFF2-40B4-BE49-F238E27FC236}">
                    <a16:creationId xmlns:a16="http://schemas.microsoft.com/office/drawing/2014/main" id="{AB57DC40-A83F-4263-B082-2D2FEA9C1A6E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4525;p48">
                <a:extLst>
                  <a:ext uri="{FF2B5EF4-FFF2-40B4-BE49-F238E27FC236}">
                    <a16:creationId xmlns:a16="http://schemas.microsoft.com/office/drawing/2014/main" id="{2AA6ED7D-F3DE-4D8A-9CFC-1B84856F1DE8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4526;p48">
                <a:extLst>
                  <a:ext uri="{FF2B5EF4-FFF2-40B4-BE49-F238E27FC236}">
                    <a16:creationId xmlns:a16="http://schemas.microsoft.com/office/drawing/2014/main" id="{4129D130-4850-4DF8-A228-B67A06EAF475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4527;p48">
              <a:extLst>
                <a:ext uri="{FF2B5EF4-FFF2-40B4-BE49-F238E27FC236}">
                  <a16:creationId xmlns:a16="http://schemas.microsoft.com/office/drawing/2014/main" id="{4373904B-E0F2-4B4B-A852-5F2B9E44C716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4528;p48">
              <a:extLst>
                <a:ext uri="{FF2B5EF4-FFF2-40B4-BE49-F238E27FC236}">
                  <a16:creationId xmlns:a16="http://schemas.microsoft.com/office/drawing/2014/main" id="{D9CFB170-FD4F-4B0A-A15C-0AEC002B4557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4529;p48">
              <a:extLst>
                <a:ext uri="{FF2B5EF4-FFF2-40B4-BE49-F238E27FC236}">
                  <a16:creationId xmlns:a16="http://schemas.microsoft.com/office/drawing/2014/main" id="{6612F695-5E9B-4524-BD66-9E400E146987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4530;p48">
              <a:extLst>
                <a:ext uri="{FF2B5EF4-FFF2-40B4-BE49-F238E27FC236}">
                  <a16:creationId xmlns:a16="http://schemas.microsoft.com/office/drawing/2014/main" id="{003980C1-7E96-40EC-AFDB-3E2A2C687810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4531;p48">
              <a:extLst>
                <a:ext uri="{FF2B5EF4-FFF2-40B4-BE49-F238E27FC236}">
                  <a16:creationId xmlns:a16="http://schemas.microsoft.com/office/drawing/2014/main" id="{4F31B0F8-87F6-4651-A930-52EB1D3E7487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4532;p48">
              <a:extLst>
                <a:ext uri="{FF2B5EF4-FFF2-40B4-BE49-F238E27FC236}">
                  <a16:creationId xmlns:a16="http://schemas.microsoft.com/office/drawing/2014/main" id="{03F728B3-5607-41D8-8E05-74BAF9F87382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4533;p48">
              <a:extLst>
                <a:ext uri="{FF2B5EF4-FFF2-40B4-BE49-F238E27FC236}">
                  <a16:creationId xmlns:a16="http://schemas.microsoft.com/office/drawing/2014/main" id="{DE79EC7B-475F-435A-A6C5-B2F9BE85A8FC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4534;p48">
              <a:extLst>
                <a:ext uri="{FF2B5EF4-FFF2-40B4-BE49-F238E27FC236}">
                  <a16:creationId xmlns:a16="http://schemas.microsoft.com/office/drawing/2014/main" id="{BE284841-8D9F-4642-B82A-5C874AE7210D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4535;p48">
              <a:extLst>
                <a:ext uri="{FF2B5EF4-FFF2-40B4-BE49-F238E27FC236}">
                  <a16:creationId xmlns:a16="http://schemas.microsoft.com/office/drawing/2014/main" id="{BB686708-8BC7-454A-90FF-CEFE6DDDB524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4536;p48">
              <a:extLst>
                <a:ext uri="{FF2B5EF4-FFF2-40B4-BE49-F238E27FC236}">
                  <a16:creationId xmlns:a16="http://schemas.microsoft.com/office/drawing/2014/main" id="{A23F5E48-48CD-4577-96D8-61AE41448BB8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4537;p48">
              <a:extLst>
                <a:ext uri="{FF2B5EF4-FFF2-40B4-BE49-F238E27FC236}">
                  <a16:creationId xmlns:a16="http://schemas.microsoft.com/office/drawing/2014/main" id="{691FFAC5-C832-4F1A-AAE2-02010427CF7B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4538;p48">
              <a:extLst>
                <a:ext uri="{FF2B5EF4-FFF2-40B4-BE49-F238E27FC236}">
                  <a16:creationId xmlns:a16="http://schemas.microsoft.com/office/drawing/2014/main" id="{4FF56F6E-1FDF-49A5-8B57-228457FC0773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4539;p48">
              <a:extLst>
                <a:ext uri="{FF2B5EF4-FFF2-40B4-BE49-F238E27FC236}">
                  <a16:creationId xmlns:a16="http://schemas.microsoft.com/office/drawing/2014/main" id="{8409E05A-CDB7-4316-8EE6-666F77694E16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4540;p48">
              <a:extLst>
                <a:ext uri="{FF2B5EF4-FFF2-40B4-BE49-F238E27FC236}">
                  <a16:creationId xmlns:a16="http://schemas.microsoft.com/office/drawing/2014/main" id="{D43EC840-DF82-4A29-B1F4-3C01CA9DC4D5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4541;p48">
              <a:extLst>
                <a:ext uri="{FF2B5EF4-FFF2-40B4-BE49-F238E27FC236}">
                  <a16:creationId xmlns:a16="http://schemas.microsoft.com/office/drawing/2014/main" id="{BADE6319-316C-462C-89AD-F485CB047C63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4542;p48">
              <a:extLst>
                <a:ext uri="{FF2B5EF4-FFF2-40B4-BE49-F238E27FC236}">
                  <a16:creationId xmlns:a16="http://schemas.microsoft.com/office/drawing/2014/main" id="{04C32D02-D798-416C-8561-312CE57A251B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4543;p48">
              <a:extLst>
                <a:ext uri="{FF2B5EF4-FFF2-40B4-BE49-F238E27FC236}">
                  <a16:creationId xmlns:a16="http://schemas.microsoft.com/office/drawing/2014/main" id="{D9775B9F-3188-4282-AF84-E040B34ED12F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4544;p48">
              <a:extLst>
                <a:ext uri="{FF2B5EF4-FFF2-40B4-BE49-F238E27FC236}">
                  <a16:creationId xmlns:a16="http://schemas.microsoft.com/office/drawing/2014/main" id="{0E22389F-A957-4768-8C5C-97819AFC9F69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4545;p48">
              <a:extLst>
                <a:ext uri="{FF2B5EF4-FFF2-40B4-BE49-F238E27FC236}">
                  <a16:creationId xmlns:a16="http://schemas.microsoft.com/office/drawing/2014/main" id="{8C399198-8392-4D4D-97A1-412FF9EDB9C2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4546;p48">
              <a:extLst>
                <a:ext uri="{FF2B5EF4-FFF2-40B4-BE49-F238E27FC236}">
                  <a16:creationId xmlns:a16="http://schemas.microsoft.com/office/drawing/2014/main" id="{7A978645-9A43-418C-AA16-E927243C0522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4547;p48">
              <a:extLst>
                <a:ext uri="{FF2B5EF4-FFF2-40B4-BE49-F238E27FC236}">
                  <a16:creationId xmlns:a16="http://schemas.microsoft.com/office/drawing/2014/main" id="{BB4CA174-0E0B-42BB-BB48-5AD630870BD1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4548;p48">
              <a:extLst>
                <a:ext uri="{FF2B5EF4-FFF2-40B4-BE49-F238E27FC236}">
                  <a16:creationId xmlns:a16="http://schemas.microsoft.com/office/drawing/2014/main" id="{C1C2D4F4-3418-40EC-9003-ABBA5F7ECB98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4549;p48">
              <a:extLst>
                <a:ext uri="{FF2B5EF4-FFF2-40B4-BE49-F238E27FC236}">
                  <a16:creationId xmlns:a16="http://schemas.microsoft.com/office/drawing/2014/main" id="{5302428C-C876-4F5E-8C9E-CC6A28CB99FD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4550;p48">
              <a:extLst>
                <a:ext uri="{FF2B5EF4-FFF2-40B4-BE49-F238E27FC236}">
                  <a16:creationId xmlns:a16="http://schemas.microsoft.com/office/drawing/2014/main" id="{C5EEC036-3138-4D04-BFE6-7245CF96EC4C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4551;p48">
              <a:extLst>
                <a:ext uri="{FF2B5EF4-FFF2-40B4-BE49-F238E27FC236}">
                  <a16:creationId xmlns:a16="http://schemas.microsoft.com/office/drawing/2014/main" id="{0B959417-8975-44BF-B447-DA033C98F265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4552;p48">
              <a:extLst>
                <a:ext uri="{FF2B5EF4-FFF2-40B4-BE49-F238E27FC236}">
                  <a16:creationId xmlns:a16="http://schemas.microsoft.com/office/drawing/2014/main" id="{F3C05F08-9744-4FAB-A7B1-9485251B3E78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4553;p48">
              <a:extLst>
                <a:ext uri="{FF2B5EF4-FFF2-40B4-BE49-F238E27FC236}">
                  <a16:creationId xmlns:a16="http://schemas.microsoft.com/office/drawing/2014/main" id="{DCD7A4C2-FF43-4C39-9751-9B1AB229D093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4554;p48">
              <a:extLst>
                <a:ext uri="{FF2B5EF4-FFF2-40B4-BE49-F238E27FC236}">
                  <a16:creationId xmlns:a16="http://schemas.microsoft.com/office/drawing/2014/main" id="{6764C05E-4462-4956-BB18-CDF9BCA22472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4555;p48">
              <a:extLst>
                <a:ext uri="{FF2B5EF4-FFF2-40B4-BE49-F238E27FC236}">
                  <a16:creationId xmlns:a16="http://schemas.microsoft.com/office/drawing/2014/main" id="{BE12456C-367C-45FF-853A-94B8641E81B5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4556;p48">
              <a:extLst>
                <a:ext uri="{FF2B5EF4-FFF2-40B4-BE49-F238E27FC236}">
                  <a16:creationId xmlns:a16="http://schemas.microsoft.com/office/drawing/2014/main" id="{FACAA8B0-A87E-4DCE-AF64-9A43CA9A058A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837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UCD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640100-028A-4464-AB62-C7F9188D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162368"/>
            <a:ext cx="7284719" cy="394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02850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使用案例圖說明（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Google Shape;2523;p46">
            <a:extLst>
              <a:ext uri="{FF2B5EF4-FFF2-40B4-BE49-F238E27FC236}">
                <a16:creationId xmlns:a16="http://schemas.microsoft.com/office/drawing/2014/main" id="{AFE1824A-8CAA-4303-8F2D-4A121DAC0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17529"/>
              </p:ext>
            </p:extLst>
          </p:nvPr>
        </p:nvGraphicFramePr>
        <p:xfrm>
          <a:off x="2214102" y="1492356"/>
          <a:ext cx="4389172" cy="3118834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133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4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使用案例名稱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上下班打卡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行動者</a:t>
                      </a:r>
                      <a:endParaRPr sz="105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dk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用戶</a:t>
                      </a:r>
                      <a:endParaRPr sz="1050" b="1" dirty="0">
                        <a:solidFill>
                          <a:schemeClr val="dk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用戶於上下班時間進行打卡。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用戶按下上班打卡按鈕或下班打卡按鈕。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用戶要先開啟</a:t>
                      </a:r>
                      <a:r>
                        <a:rPr lang="en-US" altLang="zh-TW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GPS</a:t>
                      </a:r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定位並於規定之上下班時間和規定範圍才可打卡。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4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28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02850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使用案例圖說明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Google Shape;2523;p46">
            <a:extLst>
              <a:ext uri="{FF2B5EF4-FFF2-40B4-BE49-F238E27FC236}">
                <a16:creationId xmlns:a16="http://schemas.microsoft.com/office/drawing/2014/main" id="{AFE1824A-8CAA-4303-8F2D-4A121DAC0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5186773"/>
              </p:ext>
            </p:extLst>
          </p:nvPr>
        </p:nvGraphicFramePr>
        <p:xfrm>
          <a:off x="2214102" y="1517916"/>
          <a:ext cx="4389172" cy="3118834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133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4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使用案例名稱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請假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用戶可申請請假。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用戶選擇假別、選擇請假起始與結束日期、輸入原因即可提出申請。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要填寫所有項目才能送出申請。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4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18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028509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使用案例圖說明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4" name="Google Shape;2523;p46">
            <a:extLst>
              <a:ext uri="{FF2B5EF4-FFF2-40B4-BE49-F238E27FC236}">
                <a16:creationId xmlns:a16="http://schemas.microsoft.com/office/drawing/2014/main" id="{AFE1824A-8CAA-4303-8F2D-4A121DAC0A8A}"/>
              </a:ext>
            </a:extLst>
          </p:cNvPr>
          <p:cNvGraphicFramePr/>
          <p:nvPr>
            <p:extLst/>
          </p:nvPr>
        </p:nvGraphicFramePr>
        <p:xfrm>
          <a:off x="2214102" y="1492356"/>
          <a:ext cx="4389172" cy="3118834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1335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40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3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使用案例名稱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50" b="1" dirty="0">
                          <a:solidFill>
                            <a:schemeClr val="lt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Barlow"/>
                          <a:sym typeface="Barlow"/>
                        </a:rPr>
                        <a:t>請假</a:t>
                      </a:r>
                      <a:endParaRPr sz="1050" b="1" dirty="0">
                        <a:solidFill>
                          <a:schemeClr val="lt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行動者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管理者在收到員工申請請假時可進行審核，並傳送通知給該員工。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完成動作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根據假單內容選擇同意或拒絕按鈕。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替代方法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先決條件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要有假單才能審核。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後置條件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66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050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假設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50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44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6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57" y="1049131"/>
            <a:ext cx="5869587" cy="4056219"/>
          </a:xfrm>
          <a:prstGeom prst="rect">
            <a:avLst/>
          </a:prstGeom>
        </p:spPr>
      </p:pic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系統環境圖（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972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DFD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12" y="0"/>
            <a:ext cx="5871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9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UML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類別圖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8761F79-629A-424E-8386-E8976FE71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184" y="1043890"/>
            <a:ext cx="5463631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54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A2EE2CB-6BD6-4740-8B5C-07EEA8EC1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531"/>
            <a:ext cx="9144000" cy="3443844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935864" y="518515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註冊登入</a:t>
            </a: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</p:spTree>
    <p:extLst>
      <p:ext uri="{BB962C8B-B14F-4D97-AF65-F5344CB8AC3E}">
        <p14:creationId xmlns:p14="http://schemas.microsoft.com/office/powerpoint/2010/main" val="284004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65F618-DC2C-42F1-B224-25CE88CA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6950"/>
            <a:ext cx="9144000" cy="353854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35864" y="518515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上下班打卡系統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000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83109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158E071E-76F8-4522-8749-DFABB0F302BB}"/>
              </a:ext>
            </a:extLst>
          </p:cNvPr>
          <p:cNvSpPr/>
          <p:nvPr/>
        </p:nvSpPr>
        <p:spPr>
          <a:xfrm>
            <a:off x="1280174" y="1948354"/>
            <a:ext cx="4236967" cy="4248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7A440EFC-8F01-46FF-B78F-8B75503E7816}"/>
              </a:ext>
            </a:extLst>
          </p:cNvPr>
          <p:cNvSpPr/>
          <p:nvPr/>
        </p:nvSpPr>
        <p:spPr>
          <a:xfrm>
            <a:off x="1147520" y="1857120"/>
            <a:ext cx="4271554" cy="4248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AABE4C45-920E-4AAA-A13B-6528E8960C94}"/>
              </a:ext>
            </a:extLst>
          </p:cNvPr>
          <p:cNvSpPr/>
          <p:nvPr/>
        </p:nvSpPr>
        <p:spPr>
          <a:xfrm>
            <a:off x="1287460" y="2926955"/>
            <a:ext cx="4236967" cy="4248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A9107D72-3AC1-4B35-B0EB-EE34BFCE0C29}"/>
              </a:ext>
            </a:extLst>
          </p:cNvPr>
          <p:cNvSpPr/>
          <p:nvPr/>
        </p:nvSpPr>
        <p:spPr>
          <a:xfrm>
            <a:off x="1154806" y="2835721"/>
            <a:ext cx="4271554" cy="4248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76FA19E-D343-43F7-9E4A-17765BAE0DE7}"/>
              </a:ext>
            </a:extLst>
          </p:cNvPr>
          <p:cNvSpPr/>
          <p:nvPr/>
        </p:nvSpPr>
        <p:spPr>
          <a:xfrm>
            <a:off x="1287460" y="3942783"/>
            <a:ext cx="4236967" cy="4248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EB5476CF-AC64-47AA-B1B0-184EFD6C5966}"/>
              </a:ext>
            </a:extLst>
          </p:cNvPr>
          <p:cNvSpPr/>
          <p:nvPr/>
        </p:nvSpPr>
        <p:spPr>
          <a:xfrm>
            <a:off x="1154806" y="3851549"/>
            <a:ext cx="4271554" cy="4248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1049453" y="1395580"/>
            <a:ext cx="3045000" cy="2934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發想動機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 algn="l" rtl="0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專案分析與設計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indent="-228600" algn="l" rtl="0">
              <a:lnSpc>
                <a:spcPct val="2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endParaRPr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活動圖（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5670B1-C306-4162-90B0-149AFDC4C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9" y="1146950"/>
            <a:ext cx="8724901" cy="36581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35864" y="518515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請假申請系統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757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7ED41A6-3C0E-4DA0-B416-9F6692F04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83" y="1163829"/>
            <a:ext cx="7414434" cy="397967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23929" y="525773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註冊登入</a:t>
            </a:r>
            <a:r>
              <a:rPr lang="zh-TW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系統</a:t>
            </a:r>
          </a:p>
        </p:txBody>
      </p:sp>
    </p:spTree>
    <p:extLst>
      <p:ext uri="{BB962C8B-B14F-4D97-AF65-F5344CB8AC3E}">
        <p14:creationId xmlns:p14="http://schemas.microsoft.com/office/powerpoint/2010/main" val="3420383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0E354D-65CE-4830-85DC-BF652E091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25" y="1165209"/>
            <a:ext cx="7539750" cy="397829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35864" y="518515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上下班打卡系統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7700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循序圖（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3/3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915AC96-FA3B-433A-9039-650C82681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52" y="1135380"/>
            <a:ext cx="7417896" cy="396997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935864" y="518515"/>
            <a:ext cx="3418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請假申請系統</a:t>
            </a:r>
            <a:endParaRPr lang="zh-TW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8148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實體關係圖（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55A3C54-BB82-40CA-A7C1-90811B4F3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1146950"/>
            <a:ext cx="6880860" cy="398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5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40000"/>
                <a:lumOff val="60000"/>
              </a:schemeClr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39708" y="376655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分鏡板</a:t>
            </a:r>
            <a:endParaRPr sz="4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33911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E2F963F-8DB1-4E8E-83EC-4AC202F280E3}"/>
              </a:ext>
            </a:extLst>
          </p:cNvPr>
          <p:cNvSpPr txBox="1"/>
          <p:nvPr/>
        </p:nvSpPr>
        <p:spPr>
          <a:xfrm>
            <a:off x="574656" y="2369137"/>
            <a:ext cx="2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◥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7CE03A6-08A5-42E2-99F5-2590ED1FF704}"/>
              </a:ext>
            </a:extLst>
          </p:cNvPr>
          <p:cNvSpPr txBox="1"/>
          <p:nvPr/>
        </p:nvSpPr>
        <p:spPr>
          <a:xfrm>
            <a:off x="3440769" y="2162032"/>
            <a:ext cx="2644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◥</a:t>
            </a:r>
          </a:p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請假申請頁面</a:t>
            </a:r>
            <a:endParaRPr lang="en-US" altLang="zh-TW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1A44225-30EE-42F0-99C4-067DD6C98A09}"/>
              </a:ext>
            </a:extLst>
          </p:cNvPr>
          <p:cNvSpPr txBox="1"/>
          <p:nvPr/>
        </p:nvSpPr>
        <p:spPr>
          <a:xfrm>
            <a:off x="6248943" y="2316177"/>
            <a:ext cx="26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◥公出頁面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040EA9D8-177D-4CCB-B521-0C33E11D0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717" y="881339"/>
            <a:ext cx="1937339" cy="419311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578A581-1C94-4E01-A926-A36FE3B91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411" y="881338"/>
            <a:ext cx="1937339" cy="419311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1FBD398-F570-4E3D-BBCC-0D1BCE1F9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616" y="881338"/>
            <a:ext cx="1937339" cy="4193114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60BF0A97-ED0C-4652-8C3A-92873B167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93015" y="-152827"/>
            <a:ext cx="5640901" cy="6255856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7A80AD02-F52E-438E-A3DC-3BF03AAFA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629" y="-153093"/>
            <a:ext cx="5640901" cy="625585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45C007E6-B577-442A-A175-22D190848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788" y="-153359"/>
            <a:ext cx="5640901" cy="62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3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7295" y="174941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專案內容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9" name="Google Shape;597;p17">
            <a:extLst>
              <a:ext uri="{FF2B5EF4-FFF2-40B4-BE49-F238E27FC236}">
                <a16:creationId xmlns:a16="http://schemas.microsoft.com/office/drawing/2014/main" id="{A7DEFEF0-E360-43D8-9997-BD4A0FCD92CA}"/>
              </a:ext>
            </a:extLst>
          </p:cNvPr>
          <p:cNvGrpSpPr/>
          <p:nvPr/>
        </p:nvGrpSpPr>
        <p:grpSpPr>
          <a:xfrm>
            <a:off x="5429269" y="947056"/>
            <a:ext cx="3172622" cy="3511185"/>
            <a:chOff x="2183550" y="65875"/>
            <a:chExt cx="4483981" cy="4807045"/>
          </a:xfrm>
        </p:grpSpPr>
        <p:sp>
          <p:nvSpPr>
            <p:cNvPr id="100" name="Google Shape;598;p17">
              <a:extLst>
                <a:ext uri="{FF2B5EF4-FFF2-40B4-BE49-F238E27FC236}">
                  <a16:creationId xmlns:a16="http://schemas.microsoft.com/office/drawing/2014/main" id="{C1655AF4-C1F6-4EC1-AE33-A24ECB197753}"/>
                </a:ext>
              </a:extLst>
            </p:cNvPr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599;p17">
              <a:extLst>
                <a:ext uri="{FF2B5EF4-FFF2-40B4-BE49-F238E27FC236}">
                  <a16:creationId xmlns:a16="http://schemas.microsoft.com/office/drawing/2014/main" id="{970FD29C-2613-4C5D-A6EA-E7147271E208}"/>
                </a:ext>
              </a:extLst>
            </p:cNvPr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600;p17">
              <a:extLst>
                <a:ext uri="{FF2B5EF4-FFF2-40B4-BE49-F238E27FC236}">
                  <a16:creationId xmlns:a16="http://schemas.microsoft.com/office/drawing/2014/main" id="{F445AA09-6B58-45B5-B1F1-43F28B8CA9F0}"/>
                </a:ext>
              </a:extLst>
            </p:cNvPr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601;p17">
              <a:extLst>
                <a:ext uri="{FF2B5EF4-FFF2-40B4-BE49-F238E27FC236}">
                  <a16:creationId xmlns:a16="http://schemas.microsoft.com/office/drawing/2014/main" id="{9BDE3390-2003-4AD3-873B-FE89EEC34BC8}"/>
                </a:ext>
              </a:extLst>
            </p:cNvPr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602;p17">
              <a:extLst>
                <a:ext uri="{FF2B5EF4-FFF2-40B4-BE49-F238E27FC236}">
                  <a16:creationId xmlns:a16="http://schemas.microsoft.com/office/drawing/2014/main" id="{BC61D170-DE23-43A1-A9A5-A295DE1DEBEE}"/>
                </a:ext>
              </a:extLst>
            </p:cNvPr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603;p17">
              <a:extLst>
                <a:ext uri="{FF2B5EF4-FFF2-40B4-BE49-F238E27FC236}">
                  <a16:creationId xmlns:a16="http://schemas.microsoft.com/office/drawing/2014/main" id="{80FD924F-7EC9-4F95-9240-51EA196F4690}"/>
                </a:ext>
              </a:extLst>
            </p:cNvPr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604;p17">
              <a:extLst>
                <a:ext uri="{FF2B5EF4-FFF2-40B4-BE49-F238E27FC236}">
                  <a16:creationId xmlns:a16="http://schemas.microsoft.com/office/drawing/2014/main" id="{185376BB-8F27-4FD6-84D3-1A6B312C386C}"/>
                </a:ext>
              </a:extLst>
            </p:cNvPr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605;p17">
              <a:extLst>
                <a:ext uri="{FF2B5EF4-FFF2-40B4-BE49-F238E27FC236}">
                  <a16:creationId xmlns:a16="http://schemas.microsoft.com/office/drawing/2014/main" id="{24BE6139-C359-47ED-9E12-81DCC197A523}"/>
                </a:ext>
              </a:extLst>
            </p:cNvPr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606;p17">
              <a:extLst>
                <a:ext uri="{FF2B5EF4-FFF2-40B4-BE49-F238E27FC236}">
                  <a16:creationId xmlns:a16="http://schemas.microsoft.com/office/drawing/2014/main" id="{B0B94ADB-1314-43DF-9F48-5A4CA36C19F4}"/>
                </a:ext>
              </a:extLst>
            </p:cNvPr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607;p17">
              <a:extLst>
                <a:ext uri="{FF2B5EF4-FFF2-40B4-BE49-F238E27FC236}">
                  <a16:creationId xmlns:a16="http://schemas.microsoft.com/office/drawing/2014/main" id="{57D07243-88DF-4F22-BCA7-2C3D44D5E6FB}"/>
                </a:ext>
              </a:extLst>
            </p:cNvPr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608;p17">
              <a:extLst>
                <a:ext uri="{FF2B5EF4-FFF2-40B4-BE49-F238E27FC236}">
                  <a16:creationId xmlns:a16="http://schemas.microsoft.com/office/drawing/2014/main" id="{6ECC3069-5BD5-4D85-96B3-8E0E485C6FD2}"/>
                </a:ext>
              </a:extLst>
            </p:cNvPr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609;p17">
              <a:extLst>
                <a:ext uri="{FF2B5EF4-FFF2-40B4-BE49-F238E27FC236}">
                  <a16:creationId xmlns:a16="http://schemas.microsoft.com/office/drawing/2014/main" id="{771E776C-BA0A-4207-A99A-53340E47E7B9}"/>
                </a:ext>
              </a:extLst>
            </p:cNvPr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610;p17">
              <a:extLst>
                <a:ext uri="{FF2B5EF4-FFF2-40B4-BE49-F238E27FC236}">
                  <a16:creationId xmlns:a16="http://schemas.microsoft.com/office/drawing/2014/main" id="{0C04BF06-04E9-461A-BE04-6714D9E8CB94}"/>
                </a:ext>
              </a:extLst>
            </p:cNvPr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611;p17">
              <a:extLst>
                <a:ext uri="{FF2B5EF4-FFF2-40B4-BE49-F238E27FC236}">
                  <a16:creationId xmlns:a16="http://schemas.microsoft.com/office/drawing/2014/main" id="{DF40BD75-A926-451C-9E31-7B841F41E84E}"/>
                </a:ext>
              </a:extLst>
            </p:cNvPr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612;p17">
              <a:extLst>
                <a:ext uri="{FF2B5EF4-FFF2-40B4-BE49-F238E27FC236}">
                  <a16:creationId xmlns:a16="http://schemas.microsoft.com/office/drawing/2014/main" id="{3B7A2617-1C92-418B-B8E0-85014343623A}"/>
                </a:ext>
              </a:extLst>
            </p:cNvPr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613;p17">
              <a:extLst>
                <a:ext uri="{FF2B5EF4-FFF2-40B4-BE49-F238E27FC236}">
                  <a16:creationId xmlns:a16="http://schemas.microsoft.com/office/drawing/2014/main" id="{8F41C9F7-13C0-4C15-A80D-5930F641E5F6}"/>
                </a:ext>
              </a:extLst>
            </p:cNvPr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614;p17">
              <a:extLst>
                <a:ext uri="{FF2B5EF4-FFF2-40B4-BE49-F238E27FC236}">
                  <a16:creationId xmlns:a16="http://schemas.microsoft.com/office/drawing/2014/main" id="{544DDC10-82BB-4767-8682-18341FFD5442}"/>
                </a:ext>
              </a:extLst>
            </p:cNvPr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615;p17">
              <a:extLst>
                <a:ext uri="{FF2B5EF4-FFF2-40B4-BE49-F238E27FC236}">
                  <a16:creationId xmlns:a16="http://schemas.microsoft.com/office/drawing/2014/main" id="{0E620E8E-9392-4141-AFB1-49FB8B1D062B}"/>
                </a:ext>
              </a:extLst>
            </p:cNvPr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616;p17">
              <a:extLst>
                <a:ext uri="{FF2B5EF4-FFF2-40B4-BE49-F238E27FC236}">
                  <a16:creationId xmlns:a16="http://schemas.microsoft.com/office/drawing/2014/main" id="{247E8285-A112-454A-81D4-26847B9FEDB8}"/>
                </a:ext>
              </a:extLst>
            </p:cNvPr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617;p17">
              <a:extLst>
                <a:ext uri="{FF2B5EF4-FFF2-40B4-BE49-F238E27FC236}">
                  <a16:creationId xmlns:a16="http://schemas.microsoft.com/office/drawing/2014/main" id="{B98E91B1-5659-487C-9046-C471A28E9759}"/>
                </a:ext>
              </a:extLst>
            </p:cNvPr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618;p17">
              <a:extLst>
                <a:ext uri="{FF2B5EF4-FFF2-40B4-BE49-F238E27FC236}">
                  <a16:creationId xmlns:a16="http://schemas.microsoft.com/office/drawing/2014/main" id="{A9CB5DBC-4721-4804-94CD-B3B800AEB3E7}"/>
                </a:ext>
              </a:extLst>
            </p:cNvPr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619;p17">
              <a:extLst>
                <a:ext uri="{FF2B5EF4-FFF2-40B4-BE49-F238E27FC236}">
                  <a16:creationId xmlns:a16="http://schemas.microsoft.com/office/drawing/2014/main" id="{41CE5EBD-C326-4C39-912A-1863BCAF1B6D}"/>
                </a:ext>
              </a:extLst>
            </p:cNvPr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" name="Google Shape;620;p17">
              <a:extLst>
                <a:ext uri="{FF2B5EF4-FFF2-40B4-BE49-F238E27FC236}">
                  <a16:creationId xmlns:a16="http://schemas.microsoft.com/office/drawing/2014/main" id="{DAC400A5-EE46-4C9F-B740-E1C3992A19A3}"/>
                </a:ext>
              </a:extLst>
            </p:cNvPr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252" name="Google Shape;621;p17">
                <a:extLst>
                  <a:ext uri="{FF2B5EF4-FFF2-40B4-BE49-F238E27FC236}">
                    <a16:creationId xmlns:a16="http://schemas.microsoft.com/office/drawing/2014/main" id="{5014977D-71CE-4568-A389-52481201DC09}"/>
                  </a:ext>
                </a:extLst>
              </p:cNvPr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263" name="Google Shape;622;p17">
                  <a:extLst>
                    <a:ext uri="{FF2B5EF4-FFF2-40B4-BE49-F238E27FC236}">
                      <a16:creationId xmlns:a16="http://schemas.microsoft.com/office/drawing/2014/main" id="{6815CF11-AFDC-493F-98E8-D91AB8CDAF31}"/>
                    </a:ext>
                  </a:extLst>
                </p:cNvPr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623;p17">
                  <a:extLst>
                    <a:ext uri="{FF2B5EF4-FFF2-40B4-BE49-F238E27FC236}">
                      <a16:creationId xmlns:a16="http://schemas.microsoft.com/office/drawing/2014/main" id="{1E8B40B3-D9BD-415E-9252-07ACE47F481A}"/>
                    </a:ext>
                  </a:extLst>
                </p:cNvPr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624;p17">
                  <a:extLst>
                    <a:ext uri="{FF2B5EF4-FFF2-40B4-BE49-F238E27FC236}">
                      <a16:creationId xmlns:a16="http://schemas.microsoft.com/office/drawing/2014/main" id="{9A79EF34-CC50-4EBC-BBBF-CBE4F1362EBD}"/>
                    </a:ext>
                  </a:extLst>
                </p:cNvPr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66" name="Google Shape;625;p17">
                  <a:extLst>
                    <a:ext uri="{FF2B5EF4-FFF2-40B4-BE49-F238E27FC236}">
                      <a16:creationId xmlns:a16="http://schemas.microsoft.com/office/drawing/2014/main" id="{98542F4E-90C2-4AFF-8190-9AC3F5794BCE}"/>
                    </a:ext>
                  </a:extLst>
                </p:cNvPr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31" name="Google Shape;626;p17">
                    <a:extLst>
                      <a:ext uri="{FF2B5EF4-FFF2-40B4-BE49-F238E27FC236}">
                        <a16:creationId xmlns:a16="http://schemas.microsoft.com/office/drawing/2014/main" id="{60AF20B2-9C26-4986-A2E4-D469A5D5DCDC}"/>
                      </a:ext>
                    </a:extLst>
                  </p:cNvPr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627;p17">
                    <a:extLst>
                      <a:ext uri="{FF2B5EF4-FFF2-40B4-BE49-F238E27FC236}">
                        <a16:creationId xmlns:a16="http://schemas.microsoft.com/office/drawing/2014/main" id="{7DA5C457-895A-48DB-9FF1-449EFF0B2E18}"/>
                      </a:ext>
                    </a:extLst>
                  </p:cNvPr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67" name="Google Shape;628;p17">
                  <a:extLst>
                    <a:ext uri="{FF2B5EF4-FFF2-40B4-BE49-F238E27FC236}">
                      <a16:creationId xmlns:a16="http://schemas.microsoft.com/office/drawing/2014/main" id="{24AC4EC5-4340-41BB-876B-515934D242DE}"/>
                    </a:ext>
                  </a:extLst>
                </p:cNvPr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8" name="Google Shape;629;p17">
                  <a:extLst>
                    <a:ext uri="{FF2B5EF4-FFF2-40B4-BE49-F238E27FC236}">
                      <a16:creationId xmlns:a16="http://schemas.microsoft.com/office/drawing/2014/main" id="{BCF3ABE9-6D13-479C-8514-19E7F5A69040}"/>
                    </a:ext>
                  </a:extLst>
                </p:cNvPr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9" name="Google Shape;630;p17">
                  <a:extLst>
                    <a:ext uri="{FF2B5EF4-FFF2-40B4-BE49-F238E27FC236}">
                      <a16:creationId xmlns:a16="http://schemas.microsoft.com/office/drawing/2014/main" id="{C8DBB558-6D26-4FF1-B345-776A35DA693D}"/>
                    </a:ext>
                  </a:extLst>
                </p:cNvPr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0" name="Google Shape;631;p17">
                  <a:extLst>
                    <a:ext uri="{FF2B5EF4-FFF2-40B4-BE49-F238E27FC236}">
                      <a16:creationId xmlns:a16="http://schemas.microsoft.com/office/drawing/2014/main" id="{CC219178-848F-47D0-8DB1-7C13D454B5A8}"/>
                    </a:ext>
                  </a:extLst>
                </p:cNvPr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632;p17">
                  <a:extLst>
                    <a:ext uri="{FF2B5EF4-FFF2-40B4-BE49-F238E27FC236}">
                      <a16:creationId xmlns:a16="http://schemas.microsoft.com/office/drawing/2014/main" id="{596BDD3F-A37D-4355-BDE1-4CC0B56915F3}"/>
                    </a:ext>
                  </a:extLst>
                </p:cNvPr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633;p17">
                  <a:extLst>
                    <a:ext uri="{FF2B5EF4-FFF2-40B4-BE49-F238E27FC236}">
                      <a16:creationId xmlns:a16="http://schemas.microsoft.com/office/drawing/2014/main" id="{83B2FE6D-6DFE-4589-A204-54837C169E32}"/>
                    </a:ext>
                  </a:extLst>
                </p:cNvPr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634;p17">
                  <a:extLst>
                    <a:ext uri="{FF2B5EF4-FFF2-40B4-BE49-F238E27FC236}">
                      <a16:creationId xmlns:a16="http://schemas.microsoft.com/office/drawing/2014/main" id="{751EE82F-9002-4693-85C9-410316BF21C6}"/>
                    </a:ext>
                  </a:extLst>
                </p:cNvPr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635;p17">
                  <a:extLst>
                    <a:ext uri="{FF2B5EF4-FFF2-40B4-BE49-F238E27FC236}">
                      <a16:creationId xmlns:a16="http://schemas.microsoft.com/office/drawing/2014/main" id="{D0F472EA-4FEA-4641-870B-2ED69BAC8756}"/>
                    </a:ext>
                  </a:extLst>
                </p:cNvPr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636;p17">
                  <a:extLst>
                    <a:ext uri="{FF2B5EF4-FFF2-40B4-BE49-F238E27FC236}">
                      <a16:creationId xmlns:a16="http://schemas.microsoft.com/office/drawing/2014/main" id="{9AA5E870-A74C-4829-BEB0-1E679B11E8D0}"/>
                    </a:ext>
                  </a:extLst>
                </p:cNvPr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637;p17">
                  <a:extLst>
                    <a:ext uri="{FF2B5EF4-FFF2-40B4-BE49-F238E27FC236}">
                      <a16:creationId xmlns:a16="http://schemas.microsoft.com/office/drawing/2014/main" id="{0A514208-881E-4C36-8E91-5210D75F5213}"/>
                    </a:ext>
                  </a:extLst>
                </p:cNvPr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638;p17">
                  <a:extLst>
                    <a:ext uri="{FF2B5EF4-FFF2-40B4-BE49-F238E27FC236}">
                      <a16:creationId xmlns:a16="http://schemas.microsoft.com/office/drawing/2014/main" id="{E63E30DB-7E4F-4C3E-9178-D7BDBADAC29B}"/>
                    </a:ext>
                  </a:extLst>
                </p:cNvPr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639;p17">
                  <a:extLst>
                    <a:ext uri="{FF2B5EF4-FFF2-40B4-BE49-F238E27FC236}">
                      <a16:creationId xmlns:a16="http://schemas.microsoft.com/office/drawing/2014/main" id="{75B5ACB4-3155-43EF-B09B-D150A61246E4}"/>
                    </a:ext>
                  </a:extLst>
                </p:cNvPr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640;p17">
                  <a:extLst>
                    <a:ext uri="{FF2B5EF4-FFF2-40B4-BE49-F238E27FC236}">
                      <a16:creationId xmlns:a16="http://schemas.microsoft.com/office/drawing/2014/main" id="{AE10F3FB-8AB4-4EB6-98F3-79318C2A1A07}"/>
                    </a:ext>
                  </a:extLst>
                </p:cNvPr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0" name="Google Shape;641;p17">
                  <a:extLst>
                    <a:ext uri="{FF2B5EF4-FFF2-40B4-BE49-F238E27FC236}">
                      <a16:creationId xmlns:a16="http://schemas.microsoft.com/office/drawing/2014/main" id="{A6FE963F-6FED-4E02-A32A-B8EDDF84063D}"/>
                    </a:ext>
                  </a:extLst>
                </p:cNvPr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1" name="Google Shape;642;p17">
                  <a:extLst>
                    <a:ext uri="{FF2B5EF4-FFF2-40B4-BE49-F238E27FC236}">
                      <a16:creationId xmlns:a16="http://schemas.microsoft.com/office/drawing/2014/main" id="{992E3DDF-E52B-44E0-8825-05286C58E581}"/>
                    </a:ext>
                  </a:extLst>
                </p:cNvPr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2" name="Google Shape;643;p17">
                  <a:extLst>
                    <a:ext uri="{FF2B5EF4-FFF2-40B4-BE49-F238E27FC236}">
                      <a16:creationId xmlns:a16="http://schemas.microsoft.com/office/drawing/2014/main" id="{F5DCF371-F448-4CA4-9E30-6D56C19D7006}"/>
                    </a:ext>
                  </a:extLst>
                </p:cNvPr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3" name="Google Shape;644;p17">
                  <a:extLst>
                    <a:ext uri="{FF2B5EF4-FFF2-40B4-BE49-F238E27FC236}">
                      <a16:creationId xmlns:a16="http://schemas.microsoft.com/office/drawing/2014/main" id="{ABF9869D-EC26-422F-9080-548E53AAAA17}"/>
                    </a:ext>
                  </a:extLst>
                </p:cNvPr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4" name="Google Shape;645;p17">
                  <a:extLst>
                    <a:ext uri="{FF2B5EF4-FFF2-40B4-BE49-F238E27FC236}">
                      <a16:creationId xmlns:a16="http://schemas.microsoft.com/office/drawing/2014/main" id="{0E92C900-C5AC-44FE-B763-578B8723BA46}"/>
                    </a:ext>
                  </a:extLst>
                </p:cNvPr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5" name="Google Shape;646;p17">
                  <a:extLst>
                    <a:ext uri="{FF2B5EF4-FFF2-40B4-BE49-F238E27FC236}">
                      <a16:creationId xmlns:a16="http://schemas.microsoft.com/office/drawing/2014/main" id="{FB384ED9-280C-4257-B8A9-C7CF063F6F99}"/>
                    </a:ext>
                  </a:extLst>
                </p:cNvPr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6" name="Google Shape;647;p17">
                  <a:extLst>
                    <a:ext uri="{FF2B5EF4-FFF2-40B4-BE49-F238E27FC236}">
                      <a16:creationId xmlns:a16="http://schemas.microsoft.com/office/drawing/2014/main" id="{E9348F4C-EDEE-4C6D-B047-571D3108AE66}"/>
                    </a:ext>
                  </a:extLst>
                </p:cNvPr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" name="Google Shape;648;p17">
                  <a:extLst>
                    <a:ext uri="{FF2B5EF4-FFF2-40B4-BE49-F238E27FC236}">
                      <a16:creationId xmlns:a16="http://schemas.microsoft.com/office/drawing/2014/main" id="{FBBB126F-AAA1-46A0-AD11-EA0FB84FBE21}"/>
                    </a:ext>
                  </a:extLst>
                </p:cNvPr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" name="Google Shape;649;p17">
                  <a:extLst>
                    <a:ext uri="{FF2B5EF4-FFF2-40B4-BE49-F238E27FC236}">
                      <a16:creationId xmlns:a16="http://schemas.microsoft.com/office/drawing/2014/main" id="{7E5198AC-EE3F-44CC-B5F2-808A4F6BAC36}"/>
                    </a:ext>
                  </a:extLst>
                </p:cNvPr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9" name="Google Shape;650;p17">
                  <a:extLst>
                    <a:ext uri="{FF2B5EF4-FFF2-40B4-BE49-F238E27FC236}">
                      <a16:creationId xmlns:a16="http://schemas.microsoft.com/office/drawing/2014/main" id="{A4ED784B-5358-44F7-99E3-393A0D12DE54}"/>
                    </a:ext>
                  </a:extLst>
                </p:cNvPr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0" name="Google Shape;651;p17">
                  <a:extLst>
                    <a:ext uri="{FF2B5EF4-FFF2-40B4-BE49-F238E27FC236}">
                      <a16:creationId xmlns:a16="http://schemas.microsoft.com/office/drawing/2014/main" id="{D2DC4056-DFA7-44E8-96E0-2FF6A2634721}"/>
                    </a:ext>
                  </a:extLst>
                </p:cNvPr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652;p17">
                  <a:extLst>
                    <a:ext uri="{FF2B5EF4-FFF2-40B4-BE49-F238E27FC236}">
                      <a16:creationId xmlns:a16="http://schemas.microsoft.com/office/drawing/2014/main" id="{64CC4F71-457C-4D55-B0B1-08B668E80032}"/>
                    </a:ext>
                  </a:extLst>
                </p:cNvPr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653;p17">
                  <a:extLst>
                    <a:ext uri="{FF2B5EF4-FFF2-40B4-BE49-F238E27FC236}">
                      <a16:creationId xmlns:a16="http://schemas.microsoft.com/office/drawing/2014/main" id="{B6686E17-058C-4FB2-BEEB-2B6CD0430E88}"/>
                    </a:ext>
                  </a:extLst>
                </p:cNvPr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654;p17">
                  <a:extLst>
                    <a:ext uri="{FF2B5EF4-FFF2-40B4-BE49-F238E27FC236}">
                      <a16:creationId xmlns:a16="http://schemas.microsoft.com/office/drawing/2014/main" id="{A2F0CC2E-61FA-478B-B70D-7B42A992AC66}"/>
                    </a:ext>
                  </a:extLst>
                </p:cNvPr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4" name="Google Shape;655;p17">
                  <a:extLst>
                    <a:ext uri="{FF2B5EF4-FFF2-40B4-BE49-F238E27FC236}">
                      <a16:creationId xmlns:a16="http://schemas.microsoft.com/office/drawing/2014/main" id="{9B5320CE-FD54-4795-AAEF-1A1D54AE86EE}"/>
                    </a:ext>
                  </a:extLst>
                </p:cNvPr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5" name="Google Shape;656;p17">
                  <a:extLst>
                    <a:ext uri="{FF2B5EF4-FFF2-40B4-BE49-F238E27FC236}">
                      <a16:creationId xmlns:a16="http://schemas.microsoft.com/office/drawing/2014/main" id="{7272894B-3020-4F45-A1CC-7FD79C80C23C}"/>
                    </a:ext>
                  </a:extLst>
                </p:cNvPr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657;p17">
                  <a:extLst>
                    <a:ext uri="{FF2B5EF4-FFF2-40B4-BE49-F238E27FC236}">
                      <a16:creationId xmlns:a16="http://schemas.microsoft.com/office/drawing/2014/main" id="{45080BBD-5475-4F29-AB37-6FCA83287CE4}"/>
                    </a:ext>
                  </a:extLst>
                </p:cNvPr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658;p17">
                  <a:extLst>
                    <a:ext uri="{FF2B5EF4-FFF2-40B4-BE49-F238E27FC236}">
                      <a16:creationId xmlns:a16="http://schemas.microsoft.com/office/drawing/2014/main" id="{0FED8753-0621-4B5D-8513-E2E3FFE55466}"/>
                    </a:ext>
                  </a:extLst>
                </p:cNvPr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659;p17">
                  <a:extLst>
                    <a:ext uri="{FF2B5EF4-FFF2-40B4-BE49-F238E27FC236}">
                      <a16:creationId xmlns:a16="http://schemas.microsoft.com/office/drawing/2014/main" id="{85484372-6EB7-4A5C-B3FE-8EC4F288422E}"/>
                    </a:ext>
                  </a:extLst>
                </p:cNvPr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660;p17">
                  <a:extLst>
                    <a:ext uri="{FF2B5EF4-FFF2-40B4-BE49-F238E27FC236}">
                      <a16:creationId xmlns:a16="http://schemas.microsoft.com/office/drawing/2014/main" id="{9CA76F8A-C054-4867-B44B-44E2FE0E760A}"/>
                    </a:ext>
                  </a:extLst>
                </p:cNvPr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0" name="Google Shape;661;p17">
                  <a:extLst>
                    <a:ext uri="{FF2B5EF4-FFF2-40B4-BE49-F238E27FC236}">
                      <a16:creationId xmlns:a16="http://schemas.microsoft.com/office/drawing/2014/main" id="{A53FCDEA-5D1B-4510-87AA-8C05C6924C2D}"/>
                    </a:ext>
                  </a:extLst>
                </p:cNvPr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1" name="Google Shape;662;p17">
                  <a:extLst>
                    <a:ext uri="{FF2B5EF4-FFF2-40B4-BE49-F238E27FC236}">
                      <a16:creationId xmlns:a16="http://schemas.microsoft.com/office/drawing/2014/main" id="{8190D7B8-819A-4748-A94A-7823E537BDB8}"/>
                    </a:ext>
                  </a:extLst>
                </p:cNvPr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2" name="Google Shape;663;p17">
                  <a:extLst>
                    <a:ext uri="{FF2B5EF4-FFF2-40B4-BE49-F238E27FC236}">
                      <a16:creationId xmlns:a16="http://schemas.microsoft.com/office/drawing/2014/main" id="{0DDE00CF-3A85-40FA-9252-F768D431A3AB}"/>
                    </a:ext>
                  </a:extLst>
                </p:cNvPr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3" name="Google Shape;664;p17">
                  <a:extLst>
                    <a:ext uri="{FF2B5EF4-FFF2-40B4-BE49-F238E27FC236}">
                      <a16:creationId xmlns:a16="http://schemas.microsoft.com/office/drawing/2014/main" id="{43A77295-306D-4501-9024-A85842547AD7}"/>
                    </a:ext>
                  </a:extLst>
                </p:cNvPr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4" name="Google Shape;665;p17">
                  <a:extLst>
                    <a:ext uri="{FF2B5EF4-FFF2-40B4-BE49-F238E27FC236}">
                      <a16:creationId xmlns:a16="http://schemas.microsoft.com/office/drawing/2014/main" id="{F6F21F1B-2B9B-4AB6-9444-7ABACE7CE4DA}"/>
                    </a:ext>
                  </a:extLst>
                </p:cNvPr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5" name="Google Shape;666;p17">
                  <a:extLst>
                    <a:ext uri="{FF2B5EF4-FFF2-40B4-BE49-F238E27FC236}">
                      <a16:creationId xmlns:a16="http://schemas.microsoft.com/office/drawing/2014/main" id="{EACC8A4F-AF7C-4060-BA11-E9B241C10FBB}"/>
                    </a:ext>
                  </a:extLst>
                </p:cNvPr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6" name="Google Shape;667;p17">
                  <a:extLst>
                    <a:ext uri="{FF2B5EF4-FFF2-40B4-BE49-F238E27FC236}">
                      <a16:creationId xmlns:a16="http://schemas.microsoft.com/office/drawing/2014/main" id="{016425D3-F3DD-425A-B74A-BF5AF67F8985}"/>
                    </a:ext>
                  </a:extLst>
                </p:cNvPr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7" name="Google Shape;668;p17">
                  <a:extLst>
                    <a:ext uri="{FF2B5EF4-FFF2-40B4-BE49-F238E27FC236}">
                      <a16:creationId xmlns:a16="http://schemas.microsoft.com/office/drawing/2014/main" id="{23360B94-A6F5-4BCC-B45B-214EC25EE204}"/>
                    </a:ext>
                  </a:extLst>
                </p:cNvPr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8" name="Google Shape;669;p17">
                  <a:extLst>
                    <a:ext uri="{FF2B5EF4-FFF2-40B4-BE49-F238E27FC236}">
                      <a16:creationId xmlns:a16="http://schemas.microsoft.com/office/drawing/2014/main" id="{1AF71081-1DA0-4F00-959C-987A93F09E7F}"/>
                    </a:ext>
                  </a:extLst>
                </p:cNvPr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09" name="Google Shape;670;p17">
                  <a:extLst>
                    <a:ext uri="{FF2B5EF4-FFF2-40B4-BE49-F238E27FC236}">
                      <a16:creationId xmlns:a16="http://schemas.microsoft.com/office/drawing/2014/main" id="{66CEA218-8E01-4A26-AA5A-6B1527095AF9}"/>
                    </a:ext>
                  </a:extLst>
                </p:cNvPr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0" name="Google Shape;671;p17">
                  <a:extLst>
                    <a:ext uri="{FF2B5EF4-FFF2-40B4-BE49-F238E27FC236}">
                      <a16:creationId xmlns:a16="http://schemas.microsoft.com/office/drawing/2014/main" id="{0FAA055B-9BEF-45CC-BC92-8308EA70A061}"/>
                    </a:ext>
                  </a:extLst>
                </p:cNvPr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" name="Google Shape;672;p17">
                  <a:extLst>
                    <a:ext uri="{FF2B5EF4-FFF2-40B4-BE49-F238E27FC236}">
                      <a16:creationId xmlns:a16="http://schemas.microsoft.com/office/drawing/2014/main" id="{21C1512C-19E2-4605-8979-47D812E517D6}"/>
                    </a:ext>
                  </a:extLst>
                </p:cNvPr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2" name="Google Shape;673;p17">
                  <a:extLst>
                    <a:ext uri="{FF2B5EF4-FFF2-40B4-BE49-F238E27FC236}">
                      <a16:creationId xmlns:a16="http://schemas.microsoft.com/office/drawing/2014/main" id="{27C574A5-EEFB-4465-B187-EFF11FE82C33}"/>
                    </a:ext>
                  </a:extLst>
                </p:cNvPr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3" name="Google Shape;674;p17">
                  <a:extLst>
                    <a:ext uri="{FF2B5EF4-FFF2-40B4-BE49-F238E27FC236}">
                      <a16:creationId xmlns:a16="http://schemas.microsoft.com/office/drawing/2014/main" id="{509C1699-9A4C-4526-AF81-CA7FF1E3D00E}"/>
                    </a:ext>
                  </a:extLst>
                </p:cNvPr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4" name="Google Shape;675;p17">
                  <a:extLst>
                    <a:ext uri="{FF2B5EF4-FFF2-40B4-BE49-F238E27FC236}">
                      <a16:creationId xmlns:a16="http://schemas.microsoft.com/office/drawing/2014/main" id="{D9365490-2AD8-4E7B-8B8F-880D8A157224}"/>
                    </a:ext>
                  </a:extLst>
                </p:cNvPr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5" name="Google Shape;676;p17">
                  <a:extLst>
                    <a:ext uri="{FF2B5EF4-FFF2-40B4-BE49-F238E27FC236}">
                      <a16:creationId xmlns:a16="http://schemas.microsoft.com/office/drawing/2014/main" id="{E2396CAA-C73C-4F51-9538-905F476B4039}"/>
                    </a:ext>
                  </a:extLst>
                </p:cNvPr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677;p17">
                  <a:extLst>
                    <a:ext uri="{FF2B5EF4-FFF2-40B4-BE49-F238E27FC236}">
                      <a16:creationId xmlns:a16="http://schemas.microsoft.com/office/drawing/2014/main" id="{A54D8265-29D4-4C7B-B9AE-5EA5D3AD8808}"/>
                    </a:ext>
                  </a:extLst>
                </p:cNvPr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678;p17">
                  <a:extLst>
                    <a:ext uri="{FF2B5EF4-FFF2-40B4-BE49-F238E27FC236}">
                      <a16:creationId xmlns:a16="http://schemas.microsoft.com/office/drawing/2014/main" id="{519D5F04-DB50-4E3E-BFFF-1BFA46B1970C}"/>
                    </a:ext>
                  </a:extLst>
                </p:cNvPr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679;p17">
                  <a:extLst>
                    <a:ext uri="{FF2B5EF4-FFF2-40B4-BE49-F238E27FC236}">
                      <a16:creationId xmlns:a16="http://schemas.microsoft.com/office/drawing/2014/main" id="{EE7328CF-7951-417C-BBEA-177C2C14D4D1}"/>
                    </a:ext>
                  </a:extLst>
                </p:cNvPr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680;p17">
                  <a:extLst>
                    <a:ext uri="{FF2B5EF4-FFF2-40B4-BE49-F238E27FC236}">
                      <a16:creationId xmlns:a16="http://schemas.microsoft.com/office/drawing/2014/main" id="{E53E15A2-8AF4-4E88-A7F6-E89A5569A4BE}"/>
                    </a:ext>
                  </a:extLst>
                </p:cNvPr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681;p17">
                  <a:extLst>
                    <a:ext uri="{FF2B5EF4-FFF2-40B4-BE49-F238E27FC236}">
                      <a16:creationId xmlns:a16="http://schemas.microsoft.com/office/drawing/2014/main" id="{12E7B16B-1DD4-4911-9CEB-CBB55577CEE1}"/>
                    </a:ext>
                  </a:extLst>
                </p:cNvPr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1" name="Google Shape;682;p17">
                  <a:extLst>
                    <a:ext uri="{FF2B5EF4-FFF2-40B4-BE49-F238E27FC236}">
                      <a16:creationId xmlns:a16="http://schemas.microsoft.com/office/drawing/2014/main" id="{E4B8E343-565E-4C69-951B-0D3F4AAC2E3F}"/>
                    </a:ext>
                  </a:extLst>
                </p:cNvPr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2" name="Google Shape;683;p17">
                  <a:extLst>
                    <a:ext uri="{FF2B5EF4-FFF2-40B4-BE49-F238E27FC236}">
                      <a16:creationId xmlns:a16="http://schemas.microsoft.com/office/drawing/2014/main" id="{A9EF4CB7-9D12-4A9C-808E-E2296AC1EC23}"/>
                    </a:ext>
                  </a:extLst>
                </p:cNvPr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3" name="Google Shape;684;p17">
                  <a:extLst>
                    <a:ext uri="{FF2B5EF4-FFF2-40B4-BE49-F238E27FC236}">
                      <a16:creationId xmlns:a16="http://schemas.microsoft.com/office/drawing/2014/main" id="{7279766C-C6C7-45C7-B6FE-85250791EE12}"/>
                    </a:ext>
                  </a:extLst>
                </p:cNvPr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4" name="Google Shape;685;p17">
                  <a:extLst>
                    <a:ext uri="{FF2B5EF4-FFF2-40B4-BE49-F238E27FC236}">
                      <a16:creationId xmlns:a16="http://schemas.microsoft.com/office/drawing/2014/main" id="{BEE505C1-4994-4BC9-8287-4D9656CB2F9A}"/>
                    </a:ext>
                  </a:extLst>
                </p:cNvPr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5" name="Google Shape;686;p17">
                  <a:extLst>
                    <a:ext uri="{FF2B5EF4-FFF2-40B4-BE49-F238E27FC236}">
                      <a16:creationId xmlns:a16="http://schemas.microsoft.com/office/drawing/2014/main" id="{1E86F5F7-0930-4496-B326-6D3197E839CC}"/>
                    </a:ext>
                  </a:extLst>
                </p:cNvPr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6" name="Google Shape;687;p17">
                  <a:extLst>
                    <a:ext uri="{FF2B5EF4-FFF2-40B4-BE49-F238E27FC236}">
                      <a16:creationId xmlns:a16="http://schemas.microsoft.com/office/drawing/2014/main" id="{8C626913-0349-4423-8525-316CA82F7CF6}"/>
                    </a:ext>
                  </a:extLst>
                </p:cNvPr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7" name="Google Shape;688;p17">
                  <a:extLst>
                    <a:ext uri="{FF2B5EF4-FFF2-40B4-BE49-F238E27FC236}">
                      <a16:creationId xmlns:a16="http://schemas.microsoft.com/office/drawing/2014/main" id="{568B83DB-142D-48FC-91B0-779CDFA37558}"/>
                    </a:ext>
                  </a:extLst>
                </p:cNvPr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689;p17">
                  <a:extLst>
                    <a:ext uri="{FF2B5EF4-FFF2-40B4-BE49-F238E27FC236}">
                      <a16:creationId xmlns:a16="http://schemas.microsoft.com/office/drawing/2014/main" id="{C71AC35B-D3BC-442F-8CCF-462BFBFCA139}"/>
                    </a:ext>
                  </a:extLst>
                </p:cNvPr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690;p17">
                  <a:extLst>
                    <a:ext uri="{FF2B5EF4-FFF2-40B4-BE49-F238E27FC236}">
                      <a16:creationId xmlns:a16="http://schemas.microsoft.com/office/drawing/2014/main" id="{C2A6130D-4CE9-4E04-A40F-7A0254469C6E}"/>
                    </a:ext>
                  </a:extLst>
                </p:cNvPr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691;p17">
                  <a:extLst>
                    <a:ext uri="{FF2B5EF4-FFF2-40B4-BE49-F238E27FC236}">
                      <a16:creationId xmlns:a16="http://schemas.microsoft.com/office/drawing/2014/main" id="{78448060-1F81-48D3-A44E-D479CE34F7D7}"/>
                    </a:ext>
                  </a:extLst>
                </p:cNvPr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" name="Google Shape;692;p17">
                <a:extLst>
                  <a:ext uri="{FF2B5EF4-FFF2-40B4-BE49-F238E27FC236}">
                    <a16:creationId xmlns:a16="http://schemas.microsoft.com/office/drawing/2014/main" id="{23A37411-36B3-40F2-BC92-0EB6AC33BFDD}"/>
                  </a:ext>
                </a:extLst>
              </p:cNvPr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254" name="Google Shape;693;p17">
                  <a:extLst>
                    <a:ext uri="{FF2B5EF4-FFF2-40B4-BE49-F238E27FC236}">
                      <a16:creationId xmlns:a16="http://schemas.microsoft.com/office/drawing/2014/main" id="{A3371181-C6DA-4966-8D00-28357E250CB9}"/>
                    </a:ext>
                  </a:extLst>
                </p:cNvPr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258" name="Google Shape;694;p17">
                    <a:extLst>
                      <a:ext uri="{FF2B5EF4-FFF2-40B4-BE49-F238E27FC236}">
                        <a16:creationId xmlns:a16="http://schemas.microsoft.com/office/drawing/2014/main" id="{BB78C1EB-E004-4B4E-8DCE-2E5347E8AF3B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695;p17">
                    <a:extLst>
                      <a:ext uri="{FF2B5EF4-FFF2-40B4-BE49-F238E27FC236}">
                        <a16:creationId xmlns:a16="http://schemas.microsoft.com/office/drawing/2014/main" id="{CC4EF318-8F29-404E-8F2C-7A98997D7BD6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696;p17">
                    <a:extLst>
                      <a:ext uri="{FF2B5EF4-FFF2-40B4-BE49-F238E27FC236}">
                        <a16:creationId xmlns:a16="http://schemas.microsoft.com/office/drawing/2014/main" id="{EB2296DF-853E-4680-96D5-AFE1BC11EB24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697;p17">
                    <a:extLst>
                      <a:ext uri="{FF2B5EF4-FFF2-40B4-BE49-F238E27FC236}">
                        <a16:creationId xmlns:a16="http://schemas.microsoft.com/office/drawing/2014/main" id="{5BFDB406-D2F8-442C-A7E5-7BD08C111C1A}"/>
                      </a:ext>
                    </a:extLst>
                  </p:cNvPr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" name="Google Shape;698;p17">
                    <a:extLst>
                      <a:ext uri="{FF2B5EF4-FFF2-40B4-BE49-F238E27FC236}">
                        <a16:creationId xmlns:a16="http://schemas.microsoft.com/office/drawing/2014/main" id="{2DE9E94E-8D8A-4D75-9EEB-F75CC15357FB}"/>
                      </a:ext>
                    </a:extLst>
                  </p:cNvPr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55" name="Google Shape;699;p17">
                  <a:extLst>
                    <a:ext uri="{FF2B5EF4-FFF2-40B4-BE49-F238E27FC236}">
                      <a16:creationId xmlns:a16="http://schemas.microsoft.com/office/drawing/2014/main" id="{E811C2A1-7C8E-4C8E-BC78-C9BAE861CA8E}"/>
                    </a:ext>
                  </a:extLst>
                </p:cNvPr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6" name="Google Shape;700;p17">
                  <a:extLst>
                    <a:ext uri="{FF2B5EF4-FFF2-40B4-BE49-F238E27FC236}">
                      <a16:creationId xmlns:a16="http://schemas.microsoft.com/office/drawing/2014/main" id="{682DDD12-47A9-43B9-B35C-967E915F916E}"/>
                    </a:ext>
                  </a:extLst>
                </p:cNvPr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7" name="Google Shape;701;p17">
                  <a:extLst>
                    <a:ext uri="{FF2B5EF4-FFF2-40B4-BE49-F238E27FC236}">
                      <a16:creationId xmlns:a16="http://schemas.microsoft.com/office/drawing/2014/main" id="{5832DD9E-B7FC-4B92-9E55-D2935AA656AE}"/>
                    </a:ext>
                  </a:extLst>
                </p:cNvPr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17" name="Google Shape;702;p17">
              <a:extLst>
                <a:ext uri="{FF2B5EF4-FFF2-40B4-BE49-F238E27FC236}">
                  <a16:creationId xmlns:a16="http://schemas.microsoft.com/office/drawing/2014/main" id="{4334E79F-2E48-44CD-8599-FAC11136A57A}"/>
                </a:ext>
              </a:extLst>
            </p:cNvPr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703;p17">
              <a:extLst>
                <a:ext uri="{FF2B5EF4-FFF2-40B4-BE49-F238E27FC236}">
                  <a16:creationId xmlns:a16="http://schemas.microsoft.com/office/drawing/2014/main" id="{B55AAD9E-AC0E-4CAD-9B8E-E0BEB128A685}"/>
                </a:ext>
              </a:extLst>
            </p:cNvPr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704;p17">
              <a:extLst>
                <a:ext uri="{FF2B5EF4-FFF2-40B4-BE49-F238E27FC236}">
                  <a16:creationId xmlns:a16="http://schemas.microsoft.com/office/drawing/2014/main" id="{EC82C031-D631-4477-B0CD-2EC467565E2D}"/>
                </a:ext>
              </a:extLst>
            </p:cNvPr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705;p17">
              <a:extLst>
                <a:ext uri="{FF2B5EF4-FFF2-40B4-BE49-F238E27FC236}">
                  <a16:creationId xmlns:a16="http://schemas.microsoft.com/office/drawing/2014/main" id="{291B0A1E-F7E1-4478-87CA-8B43F483CA50}"/>
                </a:ext>
              </a:extLst>
            </p:cNvPr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706;p17">
              <a:extLst>
                <a:ext uri="{FF2B5EF4-FFF2-40B4-BE49-F238E27FC236}">
                  <a16:creationId xmlns:a16="http://schemas.microsoft.com/office/drawing/2014/main" id="{55E956B0-736F-4685-A333-3D3B1D4899A3}"/>
                </a:ext>
              </a:extLst>
            </p:cNvPr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707;p17">
              <a:extLst>
                <a:ext uri="{FF2B5EF4-FFF2-40B4-BE49-F238E27FC236}">
                  <a16:creationId xmlns:a16="http://schemas.microsoft.com/office/drawing/2014/main" id="{2025CE5E-759F-47C5-859D-FE99338599CC}"/>
                </a:ext>
              </a:extLst>
            </p:cNvPr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708;p17">
              <a:extLst>
                <a:ext uri="{FF2B5EF4-FFF2-40B4-BE49-F238E27FC236}">
                  <a16:creationId xmlns:a16="http://schemas.microsoft.com/office/drawing/2014/main" id="{EC9DD205-35B7-40F4-94A6-F6430677FC01}"/>
                </a:ext>
              </a:extLst>
            </p:cNvPr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709;p17">
              <a:extLst>
                <a:ext uri="{FF2B5EF4-FFF2-40B4-BE49-F238E27FC236}">
                  <a16:creationId xmlns:a16="http://schemas.microsoft.com/office/drawing/2014/main" id="{26933C39-52A7-45DF-A9C8-3AD408CF8247}"/>
                </a:ext>
              </a:extLst>
            </p:cNvPr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710;p17">
              <a:extLst>
                <a:ext uri="{FF2B5EF4-FFF2-40B4-BE49-F238E27FC236}">
                  <a16:creationId xmlns:a16="http://schemas.microsoft.com/office/drawing/2014/main" id="{16E912D4-20A4-4030-8108-F2A1A9AF9232}"/>
                </a:ext>
              </a:extLst>
            </p:cNvPr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711;p17">
              <a:extLst>
                <a:ext uri="{FF2B5EF4-FFF2-40B4-BE49-F238E27FC236}">
                  <a16:creationId xmlns:a16="http://schemas.microsoft.com/office/drawing/2014/main" id="{23E2359C-FF07-4A2C-BBA3-8D3E371E3A56}"/>
                </a:ext>
              </a:extLst>
            </p:cNvPr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712;p17">
              <a:extLst>
                <a:ext uri="{FF2B5EF4-FFF2-40B4-BE49-F238E27FC236}">
                  <a16:creationId xmlns:a16="http://schemas.microsoft.com/office/drawing/2014/main" id="{D84BC1C2-239C-4871-88FB-E721D3246981}"/>
                </a:ext>
              </a:extLst>
            </p:cNvPr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713;p17">
              <a:extLst>
                <a:ext uri="{FF2B5EF4-FFF2-40B4-BE49-F238E27FC236}">
                  <a16:creationId xmlns:a16="http://schemas.microsoft.com/office/drawing/2014/main" id="{A8B11229-A899-4065-A8DB-31B2BBA6FB0B}"/>
                </a:ext>
              </a:extLst>
            </p:cNvPr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714;p17">
              <a:extLst>
                <a:ext uri="{FF2B5EF4-FFF2-40B4-BE49-F238E27FC236}">
                  <a16:creationId xmlns:a16="http://schemas.microsoft.com/office/drawing/2014/main" id="{2A0827E0-8B38-4D37-87F5-85C4E356783E}"/>
                </a:ext>
              </a:extLst>
            </p:cNvPr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715;p17">
              <a:extLst>
                <a:ext uri="{FF2B5EF4-FFF2-40B4-BE49-F238E27FC236}">
                  <a16:creationId xmlns:a16="http://schemas.microsoft.com/office/drawing/2014/main" id="{4323E31F-4AC7-4A37-A157-8210A0BBE960}"/>
                </a:ext>
              </a:extLst>
            </p:cNvPr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716;p17">
              <a:extLst>
                <a:ext uri="{FF2B5EF4-FFF2-40B4-BE49-F238E27FC236}">
                  <a16:creationId xmlns:a16="http://schemas.microsoft.com/office/drawing/2014/main" id="{28B8C63D-062D-49DF-818F-FE314F9B4983}"/>
                </a:ext>
              </a:extLst>
            </p:cNvPr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717;p17">
              <a:extLst>
                <a:ext uri="{FF2B5EF4-FFF2-40B4-BE49-F238E27FC236}">
                  <a16:creationId xmlns:a16="http://schemas.microsoft.com/office/drawing/2014/main" id="{C1A45A4E-5740-4720-8F37-CE3B85CBCB0E}"/>
                </a:ext>
              </a:extLst>
            </p:cNvPr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718;p17">
              <a:extLst>
                <a:ext uri="{FF2B5EF4-FFF2-40B4-BE49-F238E27FC236}">
                  <a16:creationId xmlns:a16="http://schemas.microsoft.com/office/drawing/2014/main" id="{46F0031A-6504-431D-AD55-48E1979D5009}"/>
                </a:ext>
              </a:extLst>
            </p:cNvPr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719;p17">
              <a:extLst>
                <a:ext uri="{FF2B5EF4-FFF2-40B4-BE49-F238E27FC236}">
                  <a16:creationId xmlns:a16="http://schemas.microsoft.com/office/drawing/2014/main" id="{0746CC6B-5447-4782-A278-6C9B8F982C13}"/>
                </a:ext>
              </a:extLst>
            </p:cNvPr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720;p17">
              <a:extLst>
                <a:ext uri="{FF2B5EF4-FFF2-40B4-BE49-F238E27FC236}">
                  <a16:creationId xmlns:a16="http://schemas.microsoft.com/office/drawing/2014/main" id="{669BBA52-DA2B-4C7B-BC2B-1999AF5DAA53}"/>
                </a:ext>
              </a:extLst>
            </p:cNvPr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721;p17">
              <a:extLst>
                <a:ext uri="{FF2B5EF4-FFF2-40B4-BE49-F238E27FC236}">
                  <a16:creationId xmlns:a16="http://schemas.microsoft.com/office/drawing/2014/main" id="{9EABFAF7-C0A5-4B23-865B-AEA89F94FCE9}"/>
                </a:ext>
              </a:extLst>
            </p:cNvPr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722;p17">
              <a:extLst>
                <a:ext uri="{FF2B5EF4-FFF2-40B4-BE49-F238E27FC236}">
                  <a16:creationId xmlns:a16="http://schemas.microsoft.com/office/drawing/2014/main" id="{4D9B8CB7-FB7C-4AE2-936E-633D970B760B}"/>
                </a:ext>
              </a:extLst>
            </p:cNvPr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723;p17">
              <a:extLst>
                <a:ext uri="{FF2B5EF4-FFF2-40B4-BE49-F238E27FC236}">
                  <a16:creationId xmlns:a16="http://schemas.microsoft.com/office/drawing/2014/main" id="{ABBC6A16-FAE9-4B7E-9DB5-E9216C8711A9}"/>
                </a:ext>
              </a:extLst>
            </p:cNvPr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724;p17">
              <a:extLst>
                <a:ext uri="{FF2B5EF4-FFF2-40B4-BE49-F238E27FC236}">
                  <a16:creationId xmlns:a16="http://schemas.microsoft.com/office/drawing/2014/main" id="{EF55710B-ABB2-44B0-8E74-327039DF5A16}"/>
                </a:ext>
              </a:extLst>
            </p:cNvPr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725;p17">
              <a:extLst>
                <a:ext uri="{FF2B5EF4-FFF2-40B4-BE49-F238E27FC236}">
                  <a16:creationId xmlns:a16="http://schemas.microsoft.com/office/drawing/2014/main" id="{DA2BBD13-E595-428F-AEE3-5E57143873E4}"/>
                </a:ext>
              </a:extLst>
            </p:cNvPr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726;p17">
              <a:extLst>
                <a:ext uri="{FF2B5EF4-FFF2-40B4-BE49-F238E27FC236}">
                  <a16:creationId xmlns:a16="http://schemas.microsoft.com/office/drawing/2014/main" id="{3D3FBDCB-D683-455A-8C43-BED4EDDE52B4}"/>
                </a:ext>
              </a:extLst>
            </p:cNvPr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727;p17">
              <a:extLst>
                <a:ext uri="{FF2B5EF4-FFF2-40B4-BE49-F238E27FC236}">
                  <a16:creationId xmlns:a16="http://schemas.microsoft.com/office/drawing/2014/main" id="{3DE105A2-0077-4CCC-95D2-E263E7B9E8CF}"/>
                </a:ext>
              </a:extLst>
            </p:cNvPr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728;p17">
              <a:extLst>
                <a:ext uri="{FF2B5EF4-FFF2-40B4-BE49-F238E27FC236}">
                  <a16:creationId xmlns:a16="http://schemas.microsoft.com/office/drawing/2014/main" id="{12DB06CF-195B-43A7-BEAA-CE7FE94F27B1}"/>
                </a:ext>
              </a:extLst>
            </p:cNvPr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729;p17">
              <a:extLst>
                <a:ext uri="{FF2B5EF4-FFF2-40B4-BE49-F238E27FC236}">
                  <a16:creationId xmlns:a16="http://schemas.microsoft.com/office/drawing/2014/main" id="{6EAE2D07-A825-408A-842B-658006BBF697}"/>
                </a:ext>
              </a:extLst>
            </p:cNvPr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730;p17">
              <a:extLst>
                <a:ext uri="{FF2B5EF4-FFF2-40B4-BE49-F238E27FC236}">
                  <a16:creationId xmlns:a16="http://schemas.microsoft.com/office/drawing/2014/main" id="{DBABDD49-FC37-468A-963A-0E8F34B9E35E}"/>
                </a:ext>
              </a:extLst>
            </p:cNvPr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" name="Google Shape;731;p17">
              <a:extLst>
                <a:ext uri="{FF2B5EF4-FFF2-40B4-BE49-F238E27FC236}">
                  <a16:creationId xmlns:a16="http://schemas.microsoft.com/office/drawing/2014/main" id="{263BE87A-00D0-4041-BBC0-7A7550B5B283}"/>
                </a:ext>
              </a:extLst>
            </p:cNvPr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247" name="Google Shape;732;p17">
                <a:extLst>
                  <a:ext uri="{FF2B5EF4-FFF2-40B4-BE49-F238E27FC236}">
                    <a16:creationId xmlns:a16="http://schemas.microsoft.com/office/drawing/2014/main" id="{B51776E5-EE6F-4195-96B0-6D7208D09EAB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733;p17">
                <a:extLst>
                  <a:ext uri="{FF2B5EF4-FFF2-40B4-BE49-F238E27FC236}">
                    <a16:creationId xmlns:a16="http://schemas.microsoft.com/office/drawing/2014/main" id="{A51A19A8-26B6-4C79-9AF8-0E673B485AC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734;p17">
                <a:extLst>
                  <a:ext uri="{FF2B5EF4-FFF2-40B4-BE49-F238E27FC236}">
                    <a16:creationId xmlns:a16="http://schemas.microsoft.com/office/drawing/2014/main" id="{14556D20-908B-4668-92DC-0411C36A7FAD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735;p17">
                <a:extLst>
                  <a:ext uri="{FF2B5EF4-FFF2-40B4-BE49-F238E27FC236}">
                    <a16:creationId xmlns:a16="http://schemas.microsoft.com/office/drawing/2014/main" id="{9F545E87-6FEF-4C5D-BDC0-7FAB18FC584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736;p17">
                <a:extLst>
                  <a:ext uri="{FF2B5EF4-FFF2-40B4-BE49-F238E27FC236}">
                    <a16:creationId xmlns:a16="http://schemas.microsoft.com/office/drawing/2014/main" id="{42C20C68-C49F-4C89-BB48-8F5FA51604A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531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錄製_2022_01_03_22_36_06_5">
            <a:hlinkClick r:id="" action="ppaction://media"/>
            <a:extLst>
              <a:ext uri="{FF2B5EF4-FFF2-40B4-BE49-F238E27FC236}">
                <a16:creationId xmlns:a16="http://schemas.microsoft.com/office/drawing/2014/main" id="{427A4B0D-A48F-45E0-A4F0-0EBA18FA9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1146" y="437020"/>
            <a:ext cx="8301707" cy="4706480"/>
          </a:xfrm>
          <a:prstGeom prst="rect">
            <a:avLst/>
          </a:prstGeom>
        </p:spPr>
      </p:pic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21146" y="4960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sz="4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33911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3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421591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THANKS!</a:t>
            </a:r>
            <a:endParaRPr sz="7200" b="1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821107" y="2246585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3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arlow"/>
                <a:sym typeface="Barlow"/>
              </a:rPr>
              <a:t>報告結束</a:t>
            </a:r>
            <a:endParaRPr lang="en-US" altLang="zh-TW" sz="3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arlow"/>
              <a:sym typeface="Barlow"/>
            </a:endParaRPr>
          </a:p>
          <a:p>
            <a:pPr marL="34290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系統分析 第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7295" y="174941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發想動機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3050;p47">
            <a:extLst>
              <a:ext uri="{FF2B5EF4-FFF2-40B4-BE49-F238E27FC236}">
                <a16:creationId xmlns:a16="http://schemas.microsoft.com/office/drawing/2014/main" id="{4973B6CC-3E9D-476E-BF43-BD39687A1C65}"/>
              </a:ext>
            </a:extLst>
          </p:cNvPr>
          <p:cNvGrpSpPr/>
          <p:nvPr/>
        </p:nvGrpSpPr>
        <p:grpSpPr>
          <a:xfrm>
            <a:off x="5491762" y="1029445"/>
            <a:ext cx="2920717" cy="3502460"/>
            <a:chOff x="2152750" y="190500"/>
            <a:chExt cx="4293756" cy="4762499"/>
          </a:xfrm>
        </p:grpSpPr>
        <p:sp>
          <p:nvSpPr>
            <p:cNvPr id="112" name="Google Shape;3051;p47">
              <a:extLst>
                <a:ext uri="{FF2B5EF4-FFF2-40B4-BE49-F238E27FC236}">
                  <a16:creationId xmlns:a16="http://schemas.microsoft.com/office/drawing/2014/main" id="{57706E28-FE92-403C-B6D6-65786EC54D20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3052;p47">
              <a:extLst>
                <a:ext uri="{FF2B5EF4-FFF2-40B4-BE49-F238E27FC236}">
                  <a16:creationId xmlns:a16="http://schemas.microsoft.com/office/drawing/2014/main" id="{893C6706-6C35-4594-857E-FA807720B134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053;p47">
              <a:extLst>
                <a:ext uri="{FF2B5EF4-FFF2-40B4-BE49-F238E27FC236}">
                  <a16:creationId xmlns:a16="http://schemas.microsoft.com/office/drawing/2014/main" id="{A58E24DB-9501-4A38-A69B-578E134A0477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3054;p47">
              <a:extLst>
                <a:ext uri="{FF2B5EF4-FFF2-40B4-BE49-F238E27FC236}">
                  <a16:creationId xmlns:a16="http://schemas.microsoft.com/office/drawing/2014/main" id="{7472FFF2-7BFD-4A6F-909E-8FF7E2A9E263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3055;p47">
              <a:extLst>
                <a:ext uri="{FF2B5EF4-FFF2-40B4-BE49-F238E27FC236}">
                  <a16:creationId xmlns:a16="http://schemas.microsoft.com/office/drawing/2014/main" id="{5F4DEA8E-CD34-47EF-A128-A6E1E71CE7AB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3056;p47">
              <a:extLst>
                <a:ext uri="{FF2B5EF4-FFF2-40B4-BE49-F238E27FC236}">
                  <a16:creationId xmlns:a16="http://schemas.microsoft.com/office/drawing/2014/main" id="{AAF73874-1EC0-4278-BF0A-3BCAD99E856F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3057;p47">
              <a:extLst>
                <a:ext uri="{FF2B5EF4-FFF2-40B4-BE49-F238E27FC236}">
                  <a16:creationId xmlns:a16="http://schemas.microsoft.com/office/drawing/2014/main" id="{EE093F37-5509-42A0-BA9B-7E15DB1222DD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058;p47">
              <a:extLst>
                <a:ext uri="{FF2B5EF4-FFF2-40B4-BE49-F238E27FC236}">
                  <a16:creationId xmlns:a16="http://schemas.microsoft.com/office/drawing/2014/main" id="{F5D9CA3D-7B40-49CD-BB05-02FA31A4CF1E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3059;p47">
              <a:extLst>
                <a:ext uri="{FF2B5EF4-FFF2-40B4-BE49-F238E27FC236}">
                  <a16:creationId xmlns:a16="http://schemas.microsoft.com/office/drawing/2014/main" id="{7E8CCEAF-AC12-4A3C-B251-93A6B2A4E9D3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3060;p47">
              <a:extLst>
                <a:ext uri="{FF2B5EF4-FFF2-40B4-BE49-F238E27FC236}">
                  <a16:creationId xmlns:a16="http://schemas.microsoft.com/office/drawing/2014/main" id="{CCD81B16-FFC7-4161-9722-15DA1FE96882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3061;p47">
              <a:extLst>
                <a:ext uri="{FF2B5EF4-FFF2-40B4-BE49-F238E27FC236}">
                  <a16:creationId xmlns:a16="http://schemas.microsoft.com/office/drawing/2014/main" id="{1ADB20FB-8A7C-49EA-BDDA-B6068F567DDD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3062;p47">
              <a:extLst>
                <a:ext uri="{FF2B5EF4-FFF2-40B4-BE49-F238E27FC236}">
                  <a16:creationId xmlns:a16="http://schemas.microsoft.com/office/drawing/2014/main" id="{B4615D8E-31FA-4DB7-A086-ABCF6C8E51B8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3063;p47">
              <a:extLst>
                <a:ext uri="{FF2B5EF4-FFF2-40B4-BE49-F238E27FC236}">
                  <a16:creationId xmlns:a16="http://schemas.microsoft.com/office/drawing/2014/main" id="{043FEF14-1BB3-4250-BC1A-0B4D895A604D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3064;p47">
              <a:extLst>
                <a:ext uri="{FF2B5EF4-FFF2-40B4-BE49-F238E27FC236}">
                  <a16:creationId xmlns:a16="http://schemas.microsoft.com/office/drawing/2014/main" id="{554B951C-052D-4EFE-AD25-81C2755E0F7C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3065;p47">
              <a:extLst>
                <a:ext uri="{FF2B5EF4-FFF2-40B4-BE49-F238E27FC236}">
                  <a16:creationId xmlns:a16="http://schemas.microsoft.com/office/drawing/2014/main" id="{B62050A1-B97F-4972-9F60-FCCF6E0F375D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3066;p47">
              <a:extLst>
                <a:ext uri="{FF2B5EF4-FFF2-40B4-BE49-F238E27FC236}">
                  <a16:creationId xmlns:a16="http://schemas.microsoft.com/office/drawing/2014/main" id="{00B72871-C314-4FBF-8622-63E2B188FA0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3067;p47">
              <a:extLst>
                <a:ext uri="{FF2B5EF4-FFF2-40B4-BE49-F238E27FC236}">
                  <a16:creationId xmlns:a16="http://schemas.microsoft.com/office/drawing/2014/main" id="{E55293C6-2463-4EB7-BCC5-00F13C63E1A3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3068;p47">
              <a:extLst>
                <a:ext uri="{FF2B5EF4-FFF2-40B4-BE49-F238E27FC236}">
                  <a16:creationId xmlns:a16="http://schemas.microsoft.com/office/drawing/2014/main" id="{7F9F30DE-B229-48CD-AC3B-5564CB18E9FD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3069;p47">
              <a:extLst>
                <a:ext uri="{FF2B5EF4-FFF2-40B4-BE49-F238E27FC236}">
                  <a16:creationId xmlns:a16="http://schemas.microsoft.com/office/drawing/2014/main" id="{19FA28DD-71A2-4635-9612-85F34AA10114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3070;p47">
              <a:extLst>
                <a:ext uri="{FF2B5EF4-FFF2-40B4-BE49-F238E27FC236}">
                  <a16:creationId xmlns:a16="http://schemas.microsoft.com/office/drawing/2014/main" id="{AD123651-B1B0-43A8-A4D7-4A092727D9CB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3071;p47">
              <a:extLst>
                <a:ext uri="{FF2B5EF4-FFF2-40B4-BE49-F238E27FC236}">
                  <a16:creationId xmlns:a16="http://schemas.microsoft.com/office/drawing/2014/main" id="{99D5AC60-B8C8-49ED-9737-C58363CB0E66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3072;p47">
              <a:extLst>
                <a:ext uri="{FF2B5EF4-FFF2-40B4-BE49-F238E27FC236}">
                  <a16:creationId xmlns:a16="http://schemas.microsoft.com/office/drawing/2014/main" id="{AD2E6525-CED9-4DC5-A5D7-4F2B76DFB211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3073;p47">
              <a:extLst>
                <a:ext uri="{FF2B5EF4-FFF2-40B4-BE49-F238E27FC236}">
                  <a16:creationId xmlns:a16="http://schemas.microsoft.com/office/drawing/2014/main" id="{5702AA0C-F11E-4C21-8E08-AA049144B9C7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3074;p47">
              <a:extLst>
                <a:ext uri="{FF2B5EF4-FFF2-40B4-BE49-F238E27FC236}">
                  <a16:creationId xmlns:a16="http://schemas.microsoft.com/office/drawing/2014/main" id="{A00E27AC-E7AA-4BB6-921E-F56975C7C95B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3075;p47">
              <a:extLst>
                <a:ext uri="{FF2B5EF4-FFF2-40B4-BE49-F238E27FC236}">
                  <a16:creationId xmlns:a16="http://schemas.microsoft.com/office/drawing/2014/main" id="{705F5F78-0109-4038-BC2D-03A9F3D0D1BC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3076;p47">
              <a:extLst>
                <a:ext uri="{FF2B5EF4-FFF2-40B4-BE49-F238E27FC236}">
                  <a16:creationId xmlns:a16="http://schemas.microsoft.com/office/drawing/2014/main" id="{C98164E7-2922-4DA9-A8F4-E1A6384ABBE4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077;p47">
              <a:extLst>
                <a:ext uri="{FF2B5EF4-FFF2-40B4-BE49-F238E27FC236}">
                  <a16:creationId xmlns:a16="http://schemas.microsoft.com/office/drawing/2014/main" id="{E6AEEA14-B75C-4535-B2CA-8584EBC415AB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078;p47">
              <a:extLst>
                <a:ext uri="{FF2B5EF4-FFF2-40B4-BE49-F238E27FC236}">
                  <a16:creationId xmlns:a16="http://schemas.microsoft.com/office/drawing/2014/main" id="{11659BF6-35B1-4924-A7E2-B1D8A59A1049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3079;p47">
              <a:extLst>
                <a:ext uri="{FF2B5EF4-FFF2-40B4-BE49-F238E27FC236}">
                  <a16:creationId xmlns:a16="http://schemas.microsoft.com/office/drawing/2014/main" id="{C26EA102-E062-44BD-9868-AF786EC479B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3080;p47">
              <a:extLst>
                <a:ext uri="{FF2B5EF4-FFF2-40B4-BE49-F238E27FC236}">
                  <a16:creationId xmlns:a16="http://schemas.microsoft.com/office/drawing/2014/main" id="{A186D730-7215-4485-9569-F478EAC263A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3081;p47">
              <a:extLst>
                <a:ext uri="{FF2B5EF4-FFF2-40B4-BE49-F238E27FC236}">
                  <a16:creationId xmlns:a16="http://schemas.microsoft.com/office/drawing/2014/main" id="{76C1F553-928E-427F-9F63-B371283026F0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3082;p47">
              <a:extLst>
                <a:ext uri="{FF2B5EF4-FFF2-40B4-BE49-F238E27FC236}">
                  <a16:creationId xmlns:a16="http://schemas.microsoft.com/office/drawing/2014/main" id="{3E58756D-FA36-4494-801E-4AFB03471062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3083;p47">
              <a:extLst>
                <a:ext uri="{FF2B5EF4-FFF2-40B4-BE49-F238E27FC236}">
                  <a16:creationId xmlns:a16="http://schemas.microsoft.com/office/drawing/2014/main" id="{00BE9145-EEB6-4144-9216-D9B6006291B3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3084;p47">
              <a:extLst>
                <a:ext uri="{FF2B5EF4-FFF2-40B4-BE49-F238E27FC236}">
                  <a16:creationId xmlns:a16="http://schemas.microsoft.com/office/drawing/2014/main" id="{334E6169-BC01-4367-B740-72386A32EB59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3085;p47">
              <a:extLst>
                <a:ext uri="{FF2B5EF4-FFF2-40B4-BE49-F238E27FC236}">
                  <a16:creationId xmlns:a16="http://schemas.microsoft.com/office/drawing/2014/main" id="{C32DE7CD-40C9-408F-9F9A-AC70DB46034E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3086;p47">
              <a:extLst>
                <a:ext uri="{FF2B5EF4-FFF2-40B4-BE49-F238E27FC236}">
                  <a16:creationId xmlns:a16="http://schemas.microsoft.com/office/drawing/2014/main" id="{962AE7B1-12C2-46BB-8116-0BDA8033D321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3087;p47">
              <a:extLst>
                <a:ext uri="{FF2B5EF4-FFF2-40B4-BE49-F238E27FC236}">
                  <a16:creationId xmlns:a16="http://schemas.microsoft.com/office/drawing/2014/main" id="{EE8E310C-E6F2-4B4B-B0C7-E00D9A1E5207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3088;p47">
              <a:extLst>
                <a:ext uri="{FF2B5EF4-FFF2-40B4-BE49-F238E27FC236}">
                  <a16:creationId xmlns:a16="http://schemas.microsoft.com/office/drawing/2014/main" id="{CAFDADDC-045F-4CC7-B3F0-372692F9D94B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3089;p47">
              <a:extLst>
                <a:ext uri="{FF2B5EF4-FFF2-40B4-BE49-F238E27FC236}">
                  <a16:creationId xmlns:a16="http://schemas.microsoft.com/office/drawing/2014/main" id="{C33FA69A-50EC-4AE0-AB9D-7B605DE810FE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3090;p47">
              <a:extLst>
                <a:ext uri="{FF2B5EF4-FFF2-40B4-BE49-F238E27FC236}">
                  <a16:creationId xmlns:a16="http://schemas.microsoft.com/office/drawing/2014/main" id="{0AE70053-EEE9-4828-B4B3-6B944363EBA1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3091;p47">
              <a:extLst>
                <a:ext uri="{FF2B5EF4-FFF2-40B4-BE49-F238E27FC236}">
                  <a16:creationId xmlns:a16="http://schemas.microsoft.com/office/drawing/2014/main" id="{5446475D-BAC1-49B5-8C01-477B4539868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3092;p47">
              <a:extLst>
                <a:ext uri="{FF2B5EF4-FFF2-40B4-BE49-F238E27FC236}">
                  <a16:creationId xmlns:a16="http://schemas.microsoft.com/office/drawing/2014/main" id="{A029DC4E-AD72-43E3-B9F3-7B458CE504D9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3093;p47">
              <a:extLst>
                <a:ext uri="{FF2B5EF4-FFF2-40B4-BE49-F238E27FC236}">
                  <a16:creationId xmlns:a16="http://schemas.microsoft.com/office/drawing/2014/main" id="{9F5719C3-A271-4B77-9DA6-88AC00DFDC68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3094;p47">
              <a:extLst>
                <a:ext uri="{FF2B5EF4-FFF2-40B4-BE49-F238E27FC236}">
                  <a16:creationId xmlns:a16="http://schemas.microsoft.com/office/drawing/2014/main" id="{313C84B4-91FC-4506-A1C5-CB6867BCD39B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3095;p47">
              <a:extLst>
                <a:ext uri="{FF2B5EF4-FFF2-40B4-BE49-F238E27FC236}">
                  <a16:creationId xmlns:a16="http://schemas.microsoft.com/office/drawing/2014/main" id="{43B00CA6-B9FF-4A0E-A138-CBA560F8694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3096;p47">
              <a:extLst>
                <a:ext uri="{FF2B5EF4-FFF2-40B4-BE49-F238E27FC236}">
                  <a16:creationId xmlns:a16="http://schemas.microsoft.com/office/drawing/2014/main" id="{4401AA81-9F1E-4FB7-9FF7-FDE665A1E683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3097;p47">
              <a:extLst>
                <a:ext uri="{FF2B5EF4-FFF2-40B4-BE49-F238E27FC236}">
                  <a16:creationId xmlns:a16="http://schemas.microsoft.com/office/drawing/2014/main" id="{207C5D24-3018-4E8B-9BD5-A64D3CF72108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3098;p47">
              <a:extLst>
                <a:ext uri="{FF2B5EF4-FFF2-40B4-BE49-F238E27FC236}">
                  <a16:creationId xmlns:a16="http://schemas.microsoft.com/office/drawing/2014/main" id="{8C3EB40B-F159-46BD-AAEA-F8EE62BC04DD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3099;p47">
              <a:extLst>
                <a:ext uri="{FF2B5EF4-FFF2-40B4-BE49-F238E27FC236}">
                  <a16:creationId xmlns:a16="http://schemas.microsoft.com/office/drawing/2014/main" id="{B95B4809-6CAE-4EBE-99F0-D7E86BE96F74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3100;p47">
              <a:extLst>
                <a:ext uri="{FF2B5EF4-FFF2-40B4-BE49-F238E27FC236}">
                  <a16:creationId xmlns:a16="http://schemas.microsoft.com/office/drawing/2014/main" id="{4D8CD5C1-0301-4A2F-93E9-531CF4232678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3101;p47">
              <a:extLst>
                <a:ext uri="{FF2B5EF4-FFF2-40B4-BE49-F238E27FC236}">
                  <a16:creationId xmlns:a16="http://schemas.microsoft.com/office/drawing/2014/main" id="{82CED8B7-ED82-4F53-A7A9-71E5CCE19CFF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3102;p47">
              <a:extLst>
                <a:ext uri="{FF2B5EF4-FFF2-40B4-BE49-F238E27FC236}">
                  <a16:creationId xmlns:a16="http://schemas.microsoft.com/office/drawing/2014/main" id="{72C559F0-BDE9-44E2-ACD0-E27F53055FA4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3103;p47">
              <a:extLst>
                <a:ext uri="{FF2B5EF4-FFF2-40B4-BE49-F238E27FC236}">
                  <a16:creationId xmlns:a16="http://schemas.microsoft.com/office/drawing/2014/main" id="{659BC74D-03A5-4E2C-A41D-660EC342BEE1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3104;p47">
              <a:extLst>
                <a:ext uri="{FF2B5EF4-FFF2-40B4-BE49-F238E27FC236}">
                  <a16:creationId xmlns:a16="http://schemas.microsoft.com/office/drawing/2014/main" id="{1DF5646C-CB20-474C-B48B-BA19ABB80493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3105;p47">
              <a:extLst>
                <a:ext uri="{FF2B5EF4-FFF2-40B4-BE49-F238E27FC236}">
                  <a16:creationId xmlns:a16="http://schemas.microsoft.com/office/drawing/2014/main" id="{6C203C95-7765-4307-8BF5-96457CF425C5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3106;p47">
              <a:extLst>
                <a:ext uri="{FF2B5EF4-FFF2-40B4-BE49-F238E27FC236}">
                  <a16:creationId xmlns:a16="http://schemas.microsoft.com/office/drawing/2014/main" id="{695E6906-774E-4D57-BFDB-FF846674D1A9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3107;p47">
              <a:extLst>
                <a:ext uri="{FF2B5EF4-FFF2-40B4-BE49-F238E27FC236}">
                  <a16:creationId xmlns:a16="http://schemas.microsoft.com/office/drawing/2014/main" id="{DD98002C-C9B9-4D90-BDAC-40DEFBBC2196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3108;p47">
              <a:extLst>
                <a:ext uri="{FF2B5EF4-FFF2-40B4-BE49-F238E27FC236}">
                  <a16:creationId xmlns:a16="http://schemas.microsoft.com/office/drawing/2014/main" id="{753C1CD9-BA82-447D-BE07-E78501E800F6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3109;p47">
              <a:extLst>
                <a:ext uri="{FF2B5EF4-FFF2-40B4-BE49-F238E27FC236}">
                  <a16:creationId xmlns:a16="http://schemas.microsoft.com/office/drawing/2014/main" id="{0F35B1C2-14A6-4914-9761-46C2DD247A06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3110;p47">
              <a:extLst>
                <a:ext uri="{FF2B5EF4-FFF2-40B4-BE49-F238E27FC236}">
                  <a16:creationId xmlns:a16="http://schemas.microsoft.com/office/drawing/2014/main" id="{EA1AC0B9-B74C-443A-825F-7001A66D9A14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3111;p47">
              <a:extLst>
                <a:ext uri="{FF2B5EF4-FFF2-40B4-BE49-F238E27FC236}">
                  <a16:creationId xmlns:a16="http://schemas.microsoft.com/office/drawing/2014/main" id="{C99A4142-4230-4CE0-B154-2C34E579DDE4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3112;p47">
              <a:extLst>
                <a:ext uri="{FF2B5EF4-FFF2-40B4-BE49-F238E27FC236}">
                  <a16:creationId xmlns:a16="http://schemas.microsoft.com/office/drawing/2014/main" id="{009A5065-3FD8-4C79-A185-0F04075E56B0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3113;p47">
              <a:extLst>
                <a:ext uri="{FF2B5EF4-FFF2-40B4-BE49-F238E27FC236}">
                  <a16:creationId xmlns:a16="http://schemas.microsoft.com/office/drawing/2014/main" id="{2031218C-E5C9-47AD-80A6-E4853B9D5ED3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3114;p47">
              <a:extLst>
                <a:ext uri="{FF2B5EF4-FFF2-40B4-BE49-F238E27FC236}">
                  <a16:creationId xmlns:a16="http://schemas.microsoft.com/office/drawing/2014/main" id="{2162B09D-ABA4-4692-9834-4D895B808BCD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3115;p47">
              <a:extLst>
                <a:ext uri="{FF2B5EF4-FFF2-40B4-BE49-F238E27FC236}">
                  <a16:creationId xmlns:a16="http://schemas.microsoft.com/office/drawing/2014/main" id="{D1EC5426-AB82-4DF9-883A-88194693E034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3116;p47">
              <a:extLst>
                <a:ext uri="{FF2B5EF4-FFF2-40B4-BE49-F238E27FC236}">
                  <a16:creationId xmlns:a16="http://schemas.microsoft.com/office/drawing/2014/main" id="{ABEABA8A-5EB2-416C-862E-39913B871670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3117;p47">
              <a:extLst>
                <a:ext uri="{FF2B5EF4-FFF2-40B4-BE49-F238E27FC236}">
                  <a16:creationId xmlns:a16="http://schemas.microsoft.com/office/drawing/2014/main" id="{BF7F47C0-B953-41F8-9FF4-2D101CA40B40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3118;p47">
              <a:extLst>
                <a:ext uri="{FF2B5EF4-FFF2-40B4-BE49-F238E27FC236}">
                  <a16:creationId xmlns:a16="http://schemas.microsoft.com/office/drawing/2014/main" id="{B142BD07-0898-49CB-B9E2-4A120C1F26EB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3119;p47">
              <a:extLst>
                <a:ext uri="{FF2B5EF4-FFF2-40B4-BE49-F238E27FC236}">
                  <a16:creationId xmlns:a16="http://schemas.microsoft.com/office/drawing/2014/main" id="{07130E8D-B6ED-4E25-BBA2-7553E4FE683C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3120;p47">
              <a:extLst>
                <a:ext uri="{FF2B5EF4-FFF2-40B4-BE49-F238E27FC236}">
                  <a16:creationId xmlns:a16="http://schemas.microsoft.com/office/drawing/2014/main" id="{F7D2742F-856A-482B-A477-BCFAFA839BC2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3121;p47">
              <a:extLst>
                <a:ext uri="{FF2B5EF4-FFF2-40B4-BE49-F238E27FC236}">
                  <a16:creationId xmlns:a16="http://schemas.microsoft.com/office/drawing/2014/main" id="{16E01B40-EA4D-4DBD-9537-F61B10080CDF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3122;p47">
              <a:extLst>
                <a:ext uri="{FF2B5EF4-FFF2-40B4-BE49-F238E27FC236}">
                  <a16:creationId xmlns:a16="http://schemas.microsoft.com/office/drawing/2014/main" id="{F1E45E8C-D31D-4765-B323-7E21187FBC79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3123;p47">
              <a:extLst>
                <a:ext uri="{FF2B5EF4-FFF2-40B4-BE49-F238E27FC236}">
                  <a16:creationId xmlns:a16="http://schemas.microsoft.com/office/drawing/2014/main" id="{51D145B5-56C4-4B66-9547-B54AF87FA935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3124;p47">
              <a:extLst>
                <a:ext uri="{FF2B5EF4-FFF2-40B4-BE49-F238E27FC236}">
                  <a16:creationId xmlns:a16="http://schemas.microsoft.com/office/drawing/2014/main" id="{2EC90041-CAFB-42F8-82D5-45D610E74F38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3125;p47">
              <a:extLst>
                <a:ext uri="{FF2B5EF4-FFF2-40B4-BE49-F238E27FC236}">
                  <a16:creationId xmlns:a16="http://schemas.microsoft.com/office/drawing/2014/main" id="{FD09B1F4-D272-4985-92D4-21D2E3EC13DE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11" name="Google Shape;3126;p47">
                <a:extLst>
                  <a:ext uri="{FF2B5EF4-FFF2-40B4-BE49-F238E27FC236}">
                    <a16:creationId xmlns:a16="http://schemas.microsoft.com/office/drawing/2014/main" id="{5EE7C631-BC78-4F9F-B233-AF388733E22C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3127;p47">
                <a:extLst>
                  <a:ext uri="{FF2B5EF4-FFF2-40B4-BE49-F238E27FC236}">
                    <a16:creationId xmlns:a16="http://schemas.microsoft.com/office/drawing/2014/main" id="{3D6AAD57-723E-4AC6-AD00-561BDAB8D906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3128;p47">
                <a:extLst>
                  <a:ext uri="{FF2B5EF4-FFF2-40B4-BE49-F238E27FC236}">
                    <a16:creationId xmlns:a16="http://schemas.microsoft.com/office/drawing/2014/main" id="{F97CD860-B8D8-48CA-B27D-FFE2C5A69160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3129;p47">
                <a:extLst>
                  <a:ext uri="{FF2B5EF4-FFF2-40B4-BE49-F238E27FC236}">
                    <a16:creationId xmlns:a16="http://schemas.microsoft.com/office/drawing/2014/main" id="{460CDE68-F29A-4688-9737-C3DD940BBCF0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3130;p47">
                <a:extLst>
                  <a:ext uri="{FF2B5EF4-FFF2-40B4-BE49-F238E27FC236}">
                    <a16:creationId xmlns:a16="http://schemas.microsoft.com/office/drawing/2014/main" id="{EC318D7B-709B-481A-98B4-FF32C8512E03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3131;p47">
                <a:extLst>
                  <a:ext uri="{FF2B5EF4-FFF2-40B4-BE49-F238E27FC236}">
                    <a16:creationId xmlns:a16="http://schemas.microsoft.com/office/drawing/2014/main" id="{0D43A972-D9A5-4B0E-8F1D-B7DE268FB377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3132;p47">
                <a:extLst>
                  <a:ext uri="{FF2B5EF4-FFF2-40B4-BE49-F238E27FC236}">
                    <a16:creationId xmlns:a16="http://schemas.microsoft.com/office/drawing/2014/main" id="{BB1D02C7-A4B8-4FE2-980B-C8A927976592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3133;p47">
                <a:extLst>
                  <a:ext uri="{FF2B5EF4-FFF2-40B4-BE49-F238E27FC236}">
                    <a16:creationId xmlns:a16="http://schemas.microsoft.com/office/drawing/2014/main" id="{EBB0B9D9-8231-41F1-8436-F36ADF7597C3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3134;p47">
                <a:extLst>
                  <a:ext uri="{FF2B5EF4-FFF2-40B4-BE49-F238E27FC236}">
                    <a16:creationId xmlns:a16="http://schemas.microsoft.com/office/drawing/2014/main" id="{6D8FE8E4-30E6-4BAC-9A07-DBA1FB09118E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3135;p47">
              <a:extLst>
                <a:ext uri="{FF2B5EF4-FFF2-40B4-BE49-F238E27FC236}">
                  <a16:creationId xmlns:a16="http://schemas.microsoft.com/office/drawing/2014/main" id="{BDA67AAC-AE9E-4D45-9067-5F107C6BA49A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06" name="Google Shape;3136;p47">
                <a:extLst>
                  <a:ext uri="{FF2B5EF4-FFF2-40B4-BE49-F238E27FC236}">
                    <a16:creationId xmlns:a16="http://schemas.microsoft.com/office/drawing/2014/main" id="{37BA125C-E1C0-45A0-A05E-28132C3E07D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3137;p47">
                <a:extLst>
                  <a:ext uri="{FF2B5EF4-FFF2-40B4-BE49-F238E27FC236}">
                    <a16:creationId xmlns:a16="http://schemas.microsoft.com/office/drawing/2014/main" id="{6FBF385E-85F7-4424-BFFB-E83B7DEA2A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3138;p47">
                <a:extLst>
                  <a:ext uri="{FF2B5EF4-FFF2-40B4-BE49-F238E27FC236}">
                    <a16:creationId xmlns:a16="http://schemas.microsoft.com/office/drawing/2014/main" id="{A4376A40-7811-4B1E-BADF-F6E3E656D7A9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3139;p47">
                <a:extLst>
                  <a:ext uri="{FF2B5EF4-FFF2-40B4-BE49-F238E27FC236}">
                    <a16:creationId xmlns:a16="http://schemas.microsoft.com/office/drawing/2014/main" id="{BE44F708-C1E6-4C6B-8EB6-BFD3F4D0BA9D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3140;p47">
                <a:extLst>
                  <a:ext uri="{FF2B5EF4-FFF2-40B4-BE49-F238E27FC236}">
                    <a16:creationId xmlns:a16="http://schemas.microsoft.com/office/drawing/2014/main" id="{9456D503-3746-4431-96FE-631362B738A0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8" name="Google Shape;3141;p47">
              <a:extLst>
                <a:ext uri="{FF2B5EF4-FFF2-40B4-BE49-F238E27FC236}">
                  <a16:creationId xmlns:a16="http://schemas.microsoft.com/office/drawing/2014/main" id="{D82CF5B4-19FF-443E-B47A-A9BA1B0FA695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3142;p47">
              <a:extLst>
                <a:ext uri="{FF2B5EF4-FFF2-40B4-BE49-F238E27FC236}">
                  <a16:creationId xmlns:a16="http://schemas.microsoft.com/office/drawing/2014/main" id="{DC25A718-B93E-438F-8E53-B696C45089F7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3143;p47">
              <a:extLst>
                <a:ext uri="{FF2B5EF4-FFF2-40B4-BE49-F238E27FC236}">
                  <a16:creationId xmlns:a16="http://schemas.microsoft.com/office/drawing/2014/main" id="{1755D003-B44F-4712-8A08-6829347A4F02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3144;p47">
              <a:extLst>
                <a:ext uri="{FF2B5EF4-FFF2-40B4-BE49-F238E27FC236}">
                  <a16:creationId xmlns:a16="http://schemas.microsoft.com/office/drawing/2014/main" id="{2B783CC6-B40C-419C-B1B9-AD0DBB1EE93D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3145;p47">
              <a:extLst>
                <a:ext uri="{FF2B5EF4-FFF2-40B4-BE49-F238E27FC236}">
                  <a16:creationId xmlns:a16="http://schemas.microsoft.com/office/drawing/2014/main" id="{DF200F8D-494C-431E-9D16-5E4C72B7C730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3146;p47">
              <a:extLst>
                <a:ext uri="{FF2B5EF4-FFF2-40B4-BE49-F238E27FC236}">
                  <a16:creationId xmlns:a16="http://schemas.microsoft.com/office/drawing/2014/main" id="{68750E1C-32DC-40AB-A260-13C67BBDC3F8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3147;p47">
              <a:extLst>
                <a:ext uri="{FF2B5EF4-FFF2-40B4-BE49-F238E27FC236}">
                  <a16:creationId xmlns:a16="http://schemas.microsoft.com/office/drawing/2014/main" id="{4A367C38-38C3-4C4D-9A5F-B81BEA15FF5C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3148;p47">
              <a:extLst>
                <a:ext uri="{FF2B5EF4-FFF2-40B4-BE49-F238E27FC236}">
                  <a16:creationId xmlns:a16="http://schemas.microsoft.com/office/drawing/2014/main" id="{D9AF48E4-CC42-40F5-AC26-2826577D4133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3149;p47">
              <a:extLst>
                <a:ext uri="{FF2B5EF4-FFF2-40B4-BE49-F238E27FC236}">
                  <a16:creationId xmlns:a16="http://schemas.microsoft.com/office/drawing/2014/main" id="{3D48654E-BE37-47C4-8EF1-46769B5E4605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3150;p47">
              <a:extLst>
                <a:ext uri="{FF2B5EF4-FFF2-40B4-BE49-F238E27FC236}">
                  <a16:creationId xmlns:a16="http://schemas.microsoft.com/office/drawing/2014/main" id="{008F2A84-B2F5-4695-ADFA-A787BA540CBE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3151;p47">
              <a:extLst>
                <a:ext uri="{FF2B5EF4-FFF2-40B4-BE49-F238E27FC236}">
                  <a16:creationId xmlns:a16="http://schemas.microsoft.com/office/drawing/2014/main" id="{F5887C3C-2701-41C8-8413-02FBC4823724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3152;p47">
              <a:extLst>
                <a:ext uri="{FF2B5EF4-FFF2-40B4-BE49-F238E27FC236}">
                  <a16:creationId xmlns:a16="http://schemas.microsoft.com/office/drawing/2014/main" id="{8E4252B0-2A80-441F-BB0D-03A62485338D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3153;p47">
              <a:extLst>
                <a:ext uri="{FF2B5EF4-FFF2-40B4-BE49-F238E27FC236}">
                  <a16:creationId xmlns:a16="http://schemas.microsoft.com/office/drawing/2014/main" id="{802DCE51-99EE-4990-806C-890D3D96D4D9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3154;p47">
              <a:extLst>
                <a:ext uri="{FF2B5EF4-FFF2-40B4-BE49-F238E27FC236}">
                  <a16:creationId xmlns:a16="http://schemas.microsoft.com/office/drawing/2014/main" id="{C88AE156-20B6-4EE5-8D96-26AC077E0B0E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3155;p47">
              <a:extLst>
                <a:ext uri="{FF2B5EF4-FFF2-40B4-BE49-F238E27FC236}">
                  <a16:creationId xmlns:a16="http://schemas.microsoft.com/office/drawing/2014/main" id="{3934834A-CA13-49A6-9E87-AC3618BEDFCD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3156;p47">
              <a:extLst>
                <a:ext uri="{FF2B5EF4-FFF2-40B4-BE49-F238E27FC236}">
                  <a16:creationId xmlns:a16="http://schemas.microsoft.com/office/drawing/2014/main" id="{89B3932C-1FF4-4F0E-81B8-1C6970915838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3157;p47">
              <a:extLst>
                <a:ext uri="{FF2B5EF4-FFF2-40B4-BE49-F238E27FC236}">
                  <a16:creationId xmlns:a16="http://schemas.microsoft.com/office/drawing/2014/main" id="{EF716DEF-8AC4-4560-94BC-76FA335E2E60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158;p47">
              <a:extLst>
                <a:ext uri="{FF2B5EF4-FFF2-40B4-BE49-F238E27FC236}">
                  <a16:creationId xmlns:a16="http://schemas.microsoft.com/office/drawing/2014/main" id="{31A494C2-3B3D-445A-A1DE-8C77DFB2D7E9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1834200070"/>
              </p:ext>
            </p:extLst>
          </p:nvPr>
        </p:nvGraphicFramePr>
        <p:xfrm>
          <a:off x="-553318" y="583872"/>
          <a:ext cx="4903727" cy="2566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876998779"/>
              </p:ext>
            </p:extLst>
          </p:nvPr>
        </p:nvGraphicFramePr>
        <p:xfrm>
          <a:off x="4358443" y="465363"/>
          <a:ext cx="5227126" cy="2852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向右箭號 4"/>
          <p:cNvSpPr/>
          <p:nvPr/>
        </p:nvSpPr>
        <p:spPr>
          <a:xfrm>
            <a:off x="3981927" y="1461426"/>
            <a:ext cx="1057613" cy="798285"/>
          </a:xfrm>
          <a:prstGeom prst="rightArrow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Google Shape;520;p16"/>
          <p:cNvGrpSpPr/>
          <p:nvPr/>
        </p:nvGrpSpPr>
        <p:grpSpPr>
          <a:xfrm>
            <a:off x="3854287" y="3071731"/>
            <a:ext cx="1116856" cy="2019186"/>
            <a:chOff x="6661328" y="2103554"/>
            <a:chExt cx="850574" cy="1325339"/>
          </a:xfrm>
        </p:grpSpPr>
        <p:sp>
          <p:nvSpPr>
            <p:cNvPr id="7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6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76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07295" y="174941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專案分析設計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11" name="Google Shape;2529;p47">
            <a:extLst>
              <a:ext uri="{FF2B5EF4-FFF2-40B4-BE49-F238E27FC236}">
                <a16:creationId xmlns:a16="http://schemas.microsoft.com/office/drawing/2014/main" id="{DE20E851-7647-409F-B670-DD32FF6346FD}"/>
              </a:ext>
            </a:extLst>
          </p:cNvPr>
          <p:cNvGrpSpPr/>
          <p:nvPr/>
        </p:nvGrpSpPr>
        <p:grpSpPr>
          <a:xfrm>
            <a:off x="5467501" y="875211"/>
            <a:ext cx="3342618" cy="3352755"/>
            <a:chOff x="2012475" y="393272"/>
            <a:chExt cx="4440240" cy="4609126"/>
          </a:xfrm>
        </p:grpSpPr>
        <p:sp>
          <p:nvSpPr>
            <p:cNvPr id="112" name="Google Shape;2530;p47">
              <a:extLst>
                <a:ext uri="{FF2B5EF4-FFF2-40B4-BE49-F238E27FC236}">
                  <a16:creationId xmlns:a16="http://schemas.microsoft.com/office/drawing/2014/main" id="{E06FCE9E-6AC2-4E56-A068-95C1B2B4B683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531;p47">
              <a:extLst>
                <a:ext uri="{FF2B5EF4-FFF2-40B4-BE49-F238E27FC236}">
                  <a16:creationId xmlns:a16="http://schemas.microsoft.com/office/drawing/2014/main" id="{C62F0D77-4232-438F-890F-FBECD54FAF11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532;p47">
              <a:extLst>
                <a:ext uri="{FF2B5EF4-FFF2-40B4-BE49-F238E27FC236}">
                  <a16:creationId xmlns:a16="http://schemas.microsoft.com/office/drawing/2014/main" id="{EB78A2D9-82E5-44AE-829C-E57FB081CD5B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533;p47">
              <a:extLst>
                <a:ext uri="{FF2B5EF4-FFF2-40B4-BE49-F238E27FC236}">
                  <a16:creationId xmlns:a16="http://schemas.microsoft.com/office/drawing/2014/main" id="{7F3A396D-0E52-4781-AC12-5B01D98E620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534;p47">
              <a:extLst>
                <a:ext uri="{FF2B5EF4-FFF2-40B4-BE49-F238E27FC236}">
                  <a16:creationId xmlns:a16="http://schemas.microsoft.com/office/drawing/2014/main" id="{672C6D84-E490-426A-8100-F42D140761AD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535;p47">
              <a:extLst>
                <a:ext uri="{FF2B5EF4-FFF2-40B4-BE49-F238E27FC236}">
                  <a16:creationId xmlns:a16="http://schemas.microsoft.com/office/drawing/2014/main" id="{8A01EDEA-81CB-42CD-BB91-14CB54A13EA9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536;p47">
              <a:extLst>
                <a:ext uri="{FF2B5EF4-FFF2-40B4-BE49-F238E27FC236}">
                  <a16:creationId xmlns:a16="http://schemas.microsoft.com/office/drawing/2014/main" id="{0A918C8D-56C9-4E23-A79B-68928984E2CD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537;p47">
              <a:extLst>
                <a:ext uri="{FF2B5EF4-FFF2-40B4-BE49-F238E27FC236}">
                  <a16:creationId xmlns:a16="http://schemas.microsoft.com/office/drawing/2014/main" id="{DD59CAA7-0F3E-4D60-8DCF-B45039F39DA0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538;p47">
              <a:extLst>
                <a:ext uri="{FF2B5EF4-FFF2-40B4-BE49-F238E27FC236}">
                  <a16:creationId xmlns:a16="http://schemas.microsoft.com/office/drawing/2014/main" id="{9803D09B-AB26-445E-9648-88803605C805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539;p47">
              <a:extLst>
                <a:ext uri="{FF2B5EF4-FFF2-40B4-BE49-F238E27FC236}">
                  <a16:creationId xmlns:a16="http://schemas.microsoft.com/office/drawing/2014/main" id="{0A959B79-1A0A-46CD-B26C-C4A5E7EF2090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540;p47">
              <a:extLst>
                <a:ext uri="{FF2B5EF4-FFF2-40B4-BE49-F238E27FC236}">
                  <a16:creationId xmlns:a16="http://schemas.microsoft.com/office/drawing/2014/main" id="{53CA2F4D-5EEB-40D2-BC12-667217FFB96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541;p47">
              <a:extLst>
                <a:ext uri="{FF2B5EF4-FFF2-40B4-BE49-F238E27FC236}">
                  <a16:creationId xmlns:a16="http://schemas.microsoft.com/office/drawing/2014/main" id="{95D11A85-F01A-42C1-971F-F8EAFF1C3E69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542;p47">
              <a:extLst>
                <a:ext uri="{FF2B5EF4-FFF2-40B4-BE49-F238E27FC236}">
                  <a16:creationId xmlns:a16="http://schemas.microsoft.com/office/drawing/2014/main" id="{4AB5411B-21E1-40BA-99EA-1819574A9ADB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543;p47">
              <a:extLst>
                <a:ext uri="{FF2B5EF4-FFF2-40B4-BE49-F238E27FC236}">
                  <a16:creationId xmlns:a16="http://schemas.microsoft.com/office/drawing/2014/main" id="{5E9DFB66-BD36-4617-B238-F93F4BC5F990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544;p47">
              <a:extLst>
                <a:ext uri="{FF2B5EF4-FFF2-40B4-BE49-F238E27FC236}">
                  <a16:creationId xmlns:a16="http://schemas.microsoft.com/office/drawing/2014/main" id="{D58432C1-B60F-4EE8-9710-52034E0999E0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545;p47">
              <a:extLst>
                <a:ext uri="{FF2B5EF4-FFF2-40B4-BE49-F238E27FC236}">
                  <a16:creationId xmlns:a16="http://schemas.microsoft.com/office/drawing/2014/main" id="{26F3516A-769F-4157-B6BA-F576D3AECC99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546;p47">
              <a:extLst>
                <a:ext uri="{FF2B5EF4-FFF2-40B4-BE49-F238E27FC236}">
                  <a16:creationId xmlns:a16="http://schemas.microsoft.com/office/drawing/2014/main" id="{8C387BD9-A48F-4DCC-9C8C-FB6D32A55A95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547;p47">
              <a:extLst>
                <a:ext uri="{FF2B5EF4-FFF2-40B4-BE49-F238E27FC236}">
                  <a16:creationId xmlns:a16="http://schemas.microsoft.com/office/drawing/2014/main" id="{C9D7F872-3B68-4A33-820B-A84FD82089F7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548;p47">
              <a:extLst>
                <a:ext uri="{FF2B5EF4-FFF2-40B4-BE49-F238E27FC236}">
                  <a16:creationId xmlns:a16="http://schemas.microsoft.com/office/drawing/2014/main" id="{6C813F16-F481-41CE-8CD9-F7A7D38B996E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549;p47">
              <a:extLst>
                <a:ext uri="{FF2B5EF4-FFF2-40B4-BE49-F238E27FC236}">
                  <a16:creationId xmlns:a16="http://schemas.microsoft.com/office/drawing/2014/main" id="{426B5A32-98FD-4DC2-8EE3-3335268F1A99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550;p47">
              <a:extLst>
                <a:ext uri="{FF2B5EF4-FFF2-40B4-BE49-F238E27FC236}">
                  <a16:creationId xmlns:a16="http://schemas.microsoft.com/office/drawing/2014/main" id="{B43CDE29-4AD2-48F8-84B4-1E1D3980041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551;p47">
              <a:extLst>
                <a:ext uri="{FF2B5EF4-FFF2-40B4-BE49-F238E27FC236}">
                  <a16:creationId xmlns:a16="http://schemas.microsoft.com/office/drawing/2014/main" id="{B8171A0E-898F-4D9E-931A-584295B52820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552;p47">
              <a:extLst>
                <a:ext uri="{FF2B5EF4-FFF2-40B4-BE49-F238E27FC236}">
                  <a16:creationId xmlns:a16="http://schemas.microsoft.com/office/drawing/2014/main" id="{3852B2D0-A0C3-4D0D-893C-A93CCA596552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553;p47">
              <a:extLst>
                <a:ext uri="{FF2B5EF4-FFF2-40B4-BE49-F238E27FC236}">
                  <a16:creationId xmlns:a16="http://schemas.microsoft.com/office/drawing/2014/main" id="{68C54BED-AD7A-45AA-9022-EC913F7A9DA2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554;p47">
              <a:extLst>
                <a:ext uri="{FF2B5EF4-FFF2-40B4-BE49-F238E27FC236}">
                  <a16:creationId xmlns:a16="http://schemas.microsoft.com/office/drawing/2014/main" id="{C78924E0-1795-4B54-B817-919C9751C124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555;p47">
              <a:extLst>
                <a:ext uri="{FF2B5EF4-FFF2-40B4-BE49-F238E27FC236}">
                  <a16:creationId xmlns:a16="http://schemas.microsoft.com/office/drawing/2014/main" id="{6D189DA9-5C5B-4172-9079-EB3B1C6C162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556;p47">
              <a:extLst>
                <a:ext uri="{FF2B5EF4-FFF2-40B4-BE49-F238E27FC236}">
                  <a16:creationId xmlns:a16="http://schemas.microsoft.com/office/drawing/2014/main" id="{72F06EDC-B2E9-435A-AF64-DB707D5D48FB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557;p47">
              <a:extLst>
                <a:ext uri="{FF2B5EF4-FFF2-40B4-BE49-F238E27FC236}">
                  <a16:creationId xmlns:a16="http://schemas.microsoft.com/office/drawing/2014/main" id="{19AF58C6-CF01-4B94-ADCE-1E461D161D6E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558;p47">
              <a:extLst>
                <a:ext uri="{FF2B5EF4-FFF2-40B4-BE49-F238E27FC236}">
                  <a16:creationId xmlns:a16="http://schemas.microsoft.com/office/drawing/2014/main" id="{8870F60B-8951-4ECD-9029-48E277B42FAD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559;p47">
              <a:extLst>
                <a:ext uri="{FF2B5EF4-FFF2-40B4-BE49-F238E27FC236}">
                  <a16:creationId xmlns:a16="http://schemas.microsoft.com/office/drawing/2014/main" id="{E7EBA477-F01D-46A5-98A0-F39CB56C011A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560;p47">
              <a:extLst>
                <a:ext uri="{FF2B5EF4-FFF2-40B4-BE49-F238E27FC236}">
                  <a16:creationId xmlns:a16="http://schemas.microsoft.com/office/drawing/2014/main" id="{60BD62C7-2959-4A99-BE79-4EE212379027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561;p47">
              <a:extLst>
                <a:ext uri="{FF2B5EF4-FFF2-40B4-BE49-F238E27FC236}">
                  <a16:creationId xmlns:a16="http://schemas.microsoft.com/office/drawing/2014/main" id="{66640DB0-5A82-4D89-8914-182A7CF3F093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562;p47">
              <a:extLst>
                <a:ext uri="{FF2B5EF4-FFF2-40B4-BE49-F238E27FC236}">
                  <a16:creationId xmlns:a16="http://schemas.microsoft.com/office/drawing/2014/main" id="{90561E66-45E0-4DA4-A776-09FB5827CF41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563;p47">
              <a:extLst>
                <a:ext uri="{FF2B5EF4-FFF2-40B4-BE49-F238E27FC236}">
                  <a16:creationId xmlns:a16="http://schemas.microsoft.com/office/drawing/2014/main" id="{6120BE19-376F-45D8-A0D8-36E995A00358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564;p47">
              <a:extLst>
                <a:ext uri="{FF2B5EF4-FFF2-40B4-BE49-F238E27FC236}">
                  <a16:creationId xmlns:a16="http://schemas.microsoft.com/office/drawing/2014/main" id="{4DAF1CAB-6243-4323-8DDF-C9B012F03E43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565;p47">
              <a:extLst>
                <a:ext uri="{FF2B5EF4-FFF2-40B4-BE49-F238E27FC236}">
                  <a16:creationId xmlns:a16="http://schemas.microsoft.com/office/drawing/2014/main" id="{24C256EB-91E5-4674-9363-D54E38BDB647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566;p47">
              <a:extLst>
                <a:ext uri="{FF2B5EF4-FFF2-40B4-BE49-F238E27FC236}">
                  <a16:creationId xmlns:a16="http://schemas.microsoft.com/office/drawing/2014/main" id="{D3DB13A5-1F18-4927-8EB0-10EAC4145CFC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567;p47">
              <a:extLst>
                <a:ext uri="{FF2B5EF4-FFF2-40B4-BE49-F238E27FC236}">
                  <a16:creationId xmlns:a16="http://schemas.microsoft.com/office/drawing/2014/main" id="{F8EEB41B-BAFA-4BC1-9DDB-E5BBC22E2363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568;p47">
              <a:extLst>
                <a:ext uri="{FF2B5EF4-FFF2-40B4-BE49-F238E27FC236}">
                  <a16:creationId xmlns:a16="http://schemas.microsoft.com/office/drawing/2014/main" id="{AD760BCA-05AE-4DCA-95DC-E4A14416BB12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569;p47">
              <a:extLst>
                <a:ext uri="{FF2B5EF4-FFF2-40B4-BE49-F238E27FC236}">
                  <a16:creationId xmlns:a16="http://schemas.microsoft.com/office/drawing/2014/main" id="{2A16D7CF-3C72-47F8-B3C7-EE852289F2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570;p47">
              <a:extLst>
                <a:ext uri="{FF2B5EF4-FFF2-40B4-BE49-F238E27FC236}">
                  <a16:creationId xmlns:a16="http://schemas.microsoft.com/office/drawing/2014/main" id="{A3D3E122-554A-43D7-8266-659754AEED4E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571;p47">
              <a:extLst>
                <a:ext uri="{FF2B5EF4-FFF2-40B4-BE49-F238E27FC236}">
                  <a16:creationId xmlns:a16="http://schemas.microsoft.com/office/drawing/2014/main" id="{01DCB9A2-E2EE-41A0-A385-6B15C1BAE0F9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572;p47">
              <a:extLst>
                <a:ext uri="{FF2B5EF4-FFF2-40B4-BE49-F238E27FC236}">
                  <a16:creationId xmlns:a16="http://schemas.microsoft.com/office/drawing/2014/main" id="{807DA96A-F7AA-4534-8675-8458E9C0A4F9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573;p47">
              <a:extLst>
                <a:ext uri="{FF2B5EF4-FFF2-40B4-BE49-F238E27FC236}">
                  <a16:creationId xmlns:a16="http://schemas.microsoft.com/office/drawing/2014/main" id="{454B5526-7A68-46EB-8F05-51BD201BF31A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574;p47">
              <a:extLst>
                <a:ext uri="{FF2B5EF4-FFF2-40B4-BE49-F238E27FC236}">
                  <a16:creationId xmlns:a16="http://schemas.microsoft.com/office/drawing/2014/main" id="{02D5A323-2DEB-404E-975A-1B1AE8A19AB5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575;p47">
              <a:extLst>
                <a:ext uri="{FF2B5EF4-FFF2-40B4-BE49-F238E27FC236}">
                  <a16:creationId xmlns:a16="http://schemas.microsoft.com/office/drawing/2014/main" id="{8A5A5B84-4631-44D3-A8DA-7CD9FEB3C8ED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576;p47">
              <a:extLst>
                <a:ext uri="{FF2B5EF4-FFF2-40B4-BE49-F238E27FC236}">
                  <a16:creationId xmlns:a16="http://schemas.microsoft.com/office/drawing/2014/main" id="{35EEB4A5-46A4-418E-81B2-6CF63A1BF4A6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577;p47">
              <a:extLst>
                <a:ext uri="{FF2B5EF4-FFF2-40B4-BE49-F238E27FC236}">
                  <a16:creationId xmlns:a16="http://schemas.microsoft.com/office/drawing/2014/main" id="{D272CE36-B389-438D-A564-60B59BB0BF90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578;p47">
              <a:extLst>
                <a:ext uri="{FF2B5EF4-FFF2-40B4-BE49-F238E27FC236}">
                  <a16:creationId xmlns:a16="http://schemas.microsoft.com/office/drawing/2014/main" id="{DECE879E-EEE5-4019-BB2D-7DA362BFBC01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579;p47">
              <a:extLst>
                <a:ext uri="{FF2B5EF4-FFF2-40B4-BE49-F238E27FC236}">
                  <a16:creationId xmlns:a16="http://schemas.microsoft.com/office/drawing/2014/main" id="{CD44D28B-674C-4651-A191-2055D8A66FE5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580;p47">
              <a:extLst>
                <a:ext uri="{FF2B5EF4-FFF2-40B4-BE49-F238E27FC236}">
                  <a16:creationId xmlns:a16="http://schemas.microsoft.com/office/drawing/2014/main" id="{F9AD218C-78CD-4D64-BF8D-AD8F8FA9AFF4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581;p47">
              <a:extLst>
                <a:ext uri="{FF2B5EF4-FFF2-40B4-BE49-F238E27FC236}">
                  <a16:creationId xmlns:a16="http://schemas.microsoft.com/office/drawing/2014/main" id="{16B887E9-22B3-4D34-8757-9F7502B8498C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582;p47">
              <a:extLst>
                <a:ext uri="{FF2B5EF4-FFF2-40B4-BE49-F238E27FC236}">
                  <a16:creationId xmlns:a16="http://schemas.microsoft.com/office/drawing/2014/main" id="{A7A88525-BBDA-4331-9476-595964501A0C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583;p47">
              <a:extLst>
                <a:ext uri="{FF2B5EF4-FFF2-40B4-BE49-F238E27FC236}">
                  <a16:creationId xmlns:a16="http://schemas.microsoft.com/office/drawing/2014/main" id="{ED99F437-CD2D-4783-AF80-6BD0BFE7FD9B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584;p47">
              <a:extLst>
                <a:ext uri="{FF2B5EF4-FFF2-40B4-BE49-F238E27FC236}">
                  <a16:creationId xmlns:a16="http://schemas.microsoft.com/office/drawing/2014/main" id="{DB1D6B8C-E94E-45CE-8F91-CF159DAB3EA1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585;p47">
              <a:extLst>
                <a:ext uri="{FF2B5EF4-FFF2-40B4-BE49-F238E27FC236}">
                  <a16:creationId xmlns:a16="http://schemas.microsoft.com/office/drawing/2014/main" id="{FFB01998-67EA-4828-9B6D-2F49FAE2187A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586;p47">
              <a:extLst>
                <a:ext uri="{FF2B5EF4-FFF2-40B4-BE49-F238E27FC236}">
                  <a16:creationId xmlns:a16="http://schemas.microsoft.com/office/drawing/2014/main" id="{BA8581B5-D515-4F47-8BA2-FD5FC34B519B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587;p47">
              <a:extLst>
                <a:ext uri="{FF2B5EF4-FFF2-40B4-BE49-F238E27FC236}">
                  <a16:creationId xmlns:a16="http://schemas.microsoft.com/office/drawing/2014/main" id="{CC120CD0-2C99-4907-AC33-EC9695DC554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588;p47">
              <a:extLst>
                <a:ext uri="{FF2B5EF4-FFF2-40B4-BE49-F238E27FC236}">
                  <a16:creationId xmlns:a16="http://schemas.microsoft.com/office/drawing/2014/main" id="{A11BF49C-0663-4F99-A831-D6902400CFB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589;p47">
              <a:extLst>
                <a:ext uri="{FF2B5EF4-FFF2-40B4-BE49-F238E27FC236}">
                  <a16:creationId xmlns:a16="http://schemas.microsoft.com/office/drawing/2014/main" id="{77D9460E-3770-48E1-BA4E-E7C7C38F10DE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590;p47">
              <a:extLst>
                <a:ext uri="{FF2B5EF4-FFF2-40B4-BE49-F238E27FC236}">
                  <a16:creationId xmlns:a16="http://schemas.microsoft.com/office/drawing/2014/main" id="{93787BD9-6E03-4368-8E9D-CF9C406D3786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591;p47">
              <a:extLst>
                <a:ext uri="{FF2B5EF4-FFF2-40B4-BE49-F238E27FC236}">
                  <a16:creationId xmlns:a16="http://schemas.microsoft.com/office/drawing/2014/main" id="{DCB06344-F2B7-48A3-BD83-5915C194B6A0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592;p47">
              <a:extLst>
                <a:ext uri="{FF2B5EF4-FFF2-40B4-BE49-F238E27FC236}">
                  <a16:creationId xmlns:a16="http://schemas.microsoft.com/office/drawing/2014/main" id="{7CD6C340-3CF0-4280-8278-AD4C35E5EA6C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593;p47">
              <a:extLst>
                <a:ext uri="{FF2B5EF4-FFF2-40B4-BE49-F238E27FC236}">
                  <a16:creationId xmlns:a16="http://schemas.microsoft.com/office/drawing/2014/main" id="{115D808E-AD1E-4FFE-9038-2FB447B1B5FA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594;p47">
              <a:extLst>
                <a:ext uri="{FF2B5EF4-FFF2-40B4-BE49-F238E27FC236}">
                  <a16:creationId xmlns:a16="http://schemas.microsoft.com/office/drawing/2014/main" id="{4DCD479F-3972-4907-A254-E7403E07B37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595;p47">
              <a:extLst>
                <a:ext uri="{FF2B5EF4-FFF2-40B4-BE49-F238E27FC236}">
                  <a16:creationId xmlns:a16="http://schemas.microsoft.com/office/drawing/2014/main" id="{76032E8B-8072-44E2-B05B-EB03DFE0E9B2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596;p47">
              <a:extLst>
                <a:ext uri="{FF2B5EF4-FFF2-40B4-BE49-F238E27FC236}">
                  <a16:creationId xmlns:a16="http://schemas.microsoft.com/office/drawing/2014/main" id="{D4C4AF73-71FB-48FA-B44B-3277547EF8F1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597;p47">
              <a:extLst>
                <a:ext uri="{FF2B5EF4-FFF2-40B4-BE49-F238E27FC236}">
                  <a16:creationId xmlns:a16="http://schemas.microsoft.com/office/drawing/2014/main" id="{2C7E77B3-0DD2-46FA-BA2E-BDCB24B8CDB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598;p47">
              <a:extLst>
                <a:ext uri="{FF2B5EF4-FFF2-40B4-BE49-F238E27FC236}">
                  <a16:creationId xmlns:a16="http://schemas.microsoft.com/office/drawing/2014/main" id="{40C0B2BB-64B8-4B21-9A05-DBDAEC9DF947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599;p47">
              <a:extLst>
                <a:ext uri="{FF2B5EF4-FFF2-40B4-BE49-F238E27FC236}">
                  <a16:creationId xmlns:a16="http://schemas.microsoft.com/office/drawing/2014/main" id="{644E4C05-90DA-4FF4-A198-FA8063949010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600;p47">
              <a:extLst>
                <a:ext uri="{FF2B5EF4-FFF2-40B4-BE49-F238E27FC236}">
                  <a16:creationId xmlns:a16="http://schemas.microsoft.com/office/drawing/2014/main" id="{4BB71BE0-CC66-47BC-A6D4-85361E558676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601;p47">
              <a:extLst>
                <a:ext uri="{FF2B5EF4-FFF2-40B4-BE49-F238E27FC236}">
                  <a16:creationId xmlns:a16="http://schemas.microsoft.com/office/drawing/2014/main" id="{354283F5-1851-4EBA-9E0E-712C6FFCBDF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602;p47">
              <a:extLst>
                <a:ext uri="{FF2B5EF4-FFF2-40B4-BE49-F238E27FC236}">
                  <a16:creationId xmlns:a16="http://schemas.microsoft.com/office/drawing/2014/main" id="{3D30333A-D8F8-4337-9420-6C9CD5877C22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603;p47">
              <a:extLst>
                <a:ext uri="{FF2B5EF4-FFF2-40B4-BE49-F238E27FC236}">
                  <a16:creationId xmlns:a16="http://schemas.microsoft.com/office/drawing/2014/main" id="{CDFF49C9-90D8-4F78-82AD-35E73E6354BA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604;p47">
              <a:extLst>
                <a:ext uri="{FF2B5EF4-FFF2-40B4-BE49-F238E27FC236}">
                  <a16:creationId xmlns:a16="http://schemas.microsoft.com/office/drawing/2014/main" id="{4E4F1FCF-6D76-4CCB-B50D-4AFCD0B510D9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605;p47">
              <a:extLst>
                <a:ext uri="{FF2B5EF4-FFF2-40B4-BE49-F238E27FC236}">
                  <a16:creationId xmlns:a16="http://schemas.microsoft.com/office/drawing/2014/main" id="{E230B83C-911F-400B-AAA5-64E2F0EC0F60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606;p47">
              <a:extLst>
                <a:ext uri="{FF2B5EF4-FFF2-40B4-BE49-F238E27FC236}">
                  <a16:creationId xmlns:a16="http://schemas.microsoft.com/office/drawing/2014/main" id="{0D414740-18B1-4A3F-9B22-95A4078312A4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607;p47">
              <a:extLst>
                <a:ext uri="{FF2B5EF4-FFF2-40B4-BE49-F238E27FC236}">
                  <a16:creationId xmlns:a16="http://schemas.microsoft.com/office/drawing/2014/main" id="{1408289E-1A94-4E1D-A894-547864867385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608;p47">
              <a:extLst>
                <a:ext uri="{FF2B5EF4-FFF2-40B4-BE49-F238E27FC236}">
                  <a16:creationId xmlns:a16="http://schemas.microsoft.com/office/drawing/2014/main" id="{A1B7EE2F-1EC0-4FDF-98C9-2D917AC793A0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609;p47">
              <a:extLst>
                <a:ext uri="{FF2B5EF4-FFF2-40B4-BE49-F238E27FC236}">
                  <a16:creationId xmlns:a16="http://schemas.microsoft.com/office/drawing/2014/main" id="{FDCBAE95-5A26-4E28-9EBC-2FF45841A6E3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610;p47">
              <a:extLst>
                <a:ext uri="{FF2B5EF4-FFF2-40B4-BE49-F238E27FC236}">
                  <a16:creationId xmlns:a16="http://schemas.microsoft.com/office/drawing/2014/main" id="{EAF4AEEA-570F-4814-A0C6-189F169A1276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611;p47">
              <a:extLst>
                <a:ext uri="{FF2B5EF4-FFF2-40B4-BE49-F238E27FC236}">
                  <a16:creationId xmlns:a16="http://schemas.microsoft.com/office/drawing/2014/main" id="{D9108DC5-1F41-48A9-AEDC-D54E9AF46F3D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612;p47">
              <a:extLst>
                <a:ext uri="{FF2B5EF4-FFF2-40B4-BE49-F238E27FC236}">
                  <a16:creationId xmlns:a16="http://schemas.microsoft.com/office/drawing/2014/main" id="{580A60BE-747A-4C89-8C7A-9D84CD7279B8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613;p47">
              <a:extLst>
                <a:ext uri="{FF2B5EF4-FFF2-40B4-BE49-F238E27FC236}">
                  <a16:creationId xmlns:a16="http://schemas.microsoft.com/office/drawing/2014/main" id="{F70B2082-A355-4942-827A-A9EA27FE9681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614;p47">
              <a:extLst>
                <a:ext uri="{FF2B5EF4-FFF2-40B4-BE49-F238E27FC236}">
                  <a16:creationId xmlns:a16="http://schemas.microsoft.com/office/drawing/2014/main" id="{61D0C489-8181-49C0-BA8C-C04974CAA82A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615;p47">
              <a:extLst>
                <a:ext uri="{FF2B5EF4-FFF2-40B4-BE49-F238E27FC236}">
                  <a16:creationId xmlns:a16="http://schemas.microsoft.com/office/drawing/2014/main" id="{E85428BC-9EEA-481E-B2C5-65302A099D09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616;p47">
              <a:extLst>
                <a:ext uri="{FF2B5EF4-FFF2-40B4-BE49-F238E27FC236}">
                  <a16:creationId xmlns:a16="http://schemas.microsoft.com/office/drawing/2014/main" id="{32942387-E76A-4F15-8587-AA3871165350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617;p47">
              <a:extLst>
                <a:ext uri="{FF2B5EF4-FFF2-40B4-BE49-F238E27FC236}">
                  <a16:creationId xmlns:a16="http://schemas.microsoft.com/office/drawing/2014/main" id="{92122565-2962-4355-9D77-F781365507D6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618;p47">
              <a:extLst>
                <a:ext uri="{FF2B5EF4-FFF2-40B4-BE49-F238E27FC236}">
                  <a16:creationId xmlns:a16="http://schemas.microsoft.com/office/drawing/2014/main" id="{9104BFED-F82A-4AE1-B5D5-5D5769D80205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619;p47">
              <a:extLst>
                <a:ext uri="{FF2B5EF4-FFF2-40B4-BE49-F238E27FC236}">
                  <a16:creationId xmlns:a16="http://schemas.microsoft.com/office/drawing/2014/main" id="{00A26B25-FDA0-494F-AD85-B60250AEB521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620;p47">
              <a:extLst>
                <a:ext uri="{FF2B5EF4-FFF2-40B4-BE49-F238E27FC236}">
                  <a16:creationId xmlns:a16="http://schemas.microsoft.com/office/drawing/2014/main" id="{BC1687C1-502E-4035-9704-E239030EDF37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621;p47">
              <a:extLst>
                <a:ext uri="{FF2B5EF4-FFF2-40B4-BE49-F238E27FC236}">
                  <a16:creationId xmlns:a16="http://schemas.microsoft.com/office/drawing/2014/main" id="{F247D1E5-348A-4050-903D-8F4252291C9D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622;p47">
              <a:extLst>
                <a:ext uri="{FF2B5EF4-FFF2-40B4-BE49-F238E27FC236}">
                  <a16:creationId xmlns:a16="http://schemas.microsoft.com/office/drawing/2014/main" id="{CC36ACC9-AF8F-4AF3-BE4A-83C4C3C5AA96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19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PERT&amp;CMP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Google Shape;742;p18">
            <a:extLst>
              <a:ext uri="{FF2B5EF4-FFF2-40B4-BE49-F238E27FC236}">
                <a16:creationId xmlns:a16="http://schemas.microsoft.com/office/drawing/2014/main" id="{7941DDB1-93EF-4E6B-92E5-50D194E33DD2}"/>
              </a:ext>
            </a:extLst>
          </p:cNvPr>
          <p:cNvSpPr txBox="1">
            <a:spLocks/>
          </p:cNvSpPr>
          <p:nvPr/>
        </p:nvSpPr>
        <p:spPr>
          <a:xfrm>
            <a:off x="834727" y="4489658"/>
            <a:ext cx="5640899" cy="503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關鍵路徑：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E84D1E-B2B2-4106-B3D7-AF095359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4054"/>
            <a:ext cx="9144000" cy="310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1AB0362-8D38-4E01-BE89-A1DE3EC9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0"/>
            <a:ext cx="6875211" cy="5148935"/>
          </a:xfrm>
          <a:prstGeom prst="rect">
            <a:avLst/>
          </a:prstGeom>
        </p:spPr>
      </p:pic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甘特圖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37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627009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功能性需求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上下班打卡</a:t>
            </a: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編輯個人資料</a:t>
            </a: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公出</a:t>
            </a: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請假申請</a:t>
            </a: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查看紀錄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2236;p36">
            <a:extLst>
              <a:ext uri="{FF2B5EF4-FFF2-40B4-BE49-F238E27FC236}">
                <a16:creationId xmlns:a16="http://schemas.microsoft.com/office/drawing/2014/main" id="{7FCA2729-B389-42C9-A63D-B164785019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功能性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1" name="Google Shape;857;p19">
            <a:extLst>
              <a:ext uri="{FF2B5EF4-FFF2-40B4-BE49-F238E27FC236}">
                <a16:creationId xmlns:a16="http://schemas.microsoft.com/office/drawing/2014/main" id="{4625C17A-22EE-45C0-B4BD-AC06004652E5}"/>
              </a:ext>
            </a:extLst>
          </p:cNvPr>
          <p:cNvSpPr txBox="1">
            <a:spLocks/>
          </p:cNvSpPr>
          <p:nvPr/>
        </p:nvSpPr>
        <p:spPr>
          <a:xfrm>
            <a:off x="3640603" y="1996071"/>
            <a:ext cx="26826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非功能性需求</a:t>
            </a: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反應時間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可靠度</a:t>
            </a:r>
          </a:p>
        </p:txBody>
      </p:sp>
    </p:spTree>
    <p:extLst>
      <p:ext uri="{BB962C8B-B14F-4D97-AF65-F5344CB8AC3E}">
        <p14:creationId xmlns:p14="http://schemas.microsoft.com/office/powerpoint/2010/main" val="66877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功能分解圖（</a:t>
            </a:r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FDD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sz="4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7DB290-6943-4901-BE89-DFD89DDA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2" y="1285875"/>
            <a:ext cx="6962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1433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493</Words>
  <Application>Microsoft Office PowerPoint</Application>
  <PresentationFormat>如螢幕大小 (16:9)</PresentationFormat>
  <Paragraphs>149</Paragraphs>
  <Slides>28</Slides>
  <Notes>28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Raleway Thin</vt:lpstr>
      <vt:lpstr>Calibri</vt:lpstr>
      <vt:lpstr>Barlow</vt:lpstr>
      <vt:lpstr>新細明體</vt:lpstr>
      <vt:lpstr>Arial</vt:lpstr>
      <vt:lpstr>微軟正黑體</vt:lpstr>
      <vt:lpstr>Barlow Light</vt:lpstr>
      <vt:lpstr>Gaoler template</vt:lpstr>
      <vt:lpstr>差勤打卡</vt:lpstr>
      <vt:lpstr>目錄</vt:lpstr>
      <vt:lpstr>發想動機</vt:lpstr>
      <vt:lpstr>PowerPoint 簡報</vt:lpstr>
      <vt:lpstr>專案分析設計</vt:lpstr>
      <vt:lpstr>PERT&amp;CMP</vt:lpstr>
      <vt:lpstr>甘特圖</vt:lpstr>
      <vt:lpstr>功能性/非功能性需求</vt:lpstr>
      <vt:lpstr>功能分解圖（FDD）</vt:lpstr>
      <vt:lpstr>需求分析說明</vt:lpstr>
      <vt:lpstr>使用案例圖（UCD）</vt:lpstr>
      <vt:lpstr>使用案例圖說明（1/3）</vt:lpstr>
      <vt:lpstr>使用案例圖說明（2/3）</vt:lpstr>
      <vt:lpstr>使用案例圖說明（3/3）</vt:lpstr>
      <vt:lpstr>系統環境圖（DFD）</vt:lpstr>
      <vt:lpstr>DFD圖0</vt:lpstr>
      <vt:lpstr>UML類別圖</vt:lpstr>
      <vt:lpstr>活動圖（1/3）</vt:lpstr>
      <vt:lpstr>活動圖（2/3）</vt:lpstr>
      <vt:lpstr>活動圖（3/3）</vt:lpstr>
      <vt:lpstr>循序圖（1/3）</vt:lpstr>
      <vt:lpstr>循序圖（2/3）</vt:lpstr>
      <vt:lpstr>循序圖（3/3）</vt:lpstr>
      <vt:lpstr>實體關係圖（ERD）</vt:lpstr>
      <vt:lpstr>分鏡板</vt:lpstr>
      <vt:lpstr>實際應用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差勤打卡</dc:title>
  <cp:lastModifiedBy>YE TING FAN</cp:lastModifiedBy>
  <cp:revision>14</cp:revision>
  <dcterms:modified xsi:type="dcterms:W3CDTF">2022-01-04T05:45:42Z</dcterms:modified>
</cp:coreProperties>
</file>